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1.xml" ContentType="application/vnd.openxmlformats-officedocument.presentationml.slideLayout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notesMasters/notesMaster1.xml" ContentType="application/vnd.openxmlformats-officedocument.presentationml.notesMaster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ink/ink10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77" r:id="rId3"/>
    <p:sldMasterId id="2147483693" r:id="rId4"/>
    <p:sldMasterId id="2147483707" r:id="rId5"/>
    <p:sldMasterId id="2147483725" r:id="rId6"/>
    <p:sldMasterId id="2147483737" r:id="rId7"/>
    <p:sldMasterId id="2147483753" r:id="rId8"/>
    <p:sldMasterId id="2147483768" r:id="rId9"/>
    <p:sldMasterId id="2147483820" r:id="rId10"/>
  </p:sldMasterIdLst>
  <p:notesMasterIdLst>
    <p:notesMasterId r:id="rId66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306" r:id="rId20"/>
    <p:sldId id="307" r:id="rId21"/>
    <p:sldId id="308" r:id="rId22"/>
    <p:sldId id="309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270" r:id="rId32"/>
    <p:sldId id="271" r:id="rId33"/>
    <p:sldId id="272" r:id="rId34"/>
    <p:sldId id="273" r:id="rId35"/>
    <p:sldId id="274" r:id="rId36"/>
    <p:sldId id="275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10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297" r:id="rId6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" panose="02040503050406030204" pitchFamily="18" charset="0"/>
      <p:regular r:id="rId71"/>
      <p:bold r:id="rId72"/>
      <p:italic r:id="rId73"/>
      <p:boldItalic r:id="rId74"/>
    </p:embeddedFont>
    <p:embeddedFont>
      <p:font typeface="Helvetica Neue" panose="020B0604020202020204" pitchFamily="34" charset="0"/>
      <p:regular r:id="rId75"/>
      <p:bold r:id="rId76"/>
      <p:italic r:id="rId77"/>
      <p:boldItalic r:id="rId78"/>
    </p:embeddedFont>
    <p:embeddedFont>
      <p:font typeface="Tahoma" panose="020B0604030504040204" pitchFamily="34" charset="0"/>
      <p:regular r:id="rId79"/>
      <p:bold r:id="rId80"/>
    </p:embeddedFont>
    <p:embeddedFont>
      <p:font typeface="Times" panose="02020603050405020304" pitchFamily="18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iEU1RRW1dxIQNxqmfA9EHAwlt4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9B3E3A-FD22-4D73-9AAB-247F41A0A617}">
  <a:tblStyle styleId="{319B3E3A-FD22-4D73-9AAB-247F41A0A61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F39C7C-3BE4-43C1-B245-7D31BA7CE09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ableStyles" Target="tableStyle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90" Type="http://schemas.openxmlformats.org/officeDocument/2006/relationships/customXml" Target="../customXml/item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font" Target="fonts/font1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heme" Target="theme/theme1.xml"/><Relationship Id="rId9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5.fntdata"/><Relationship Id="rId92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61" Type="http://schemas.openxmlformats.org/officeDocument/2006/relationships/slide" Target="slides/slide51.xml"/><Relationship Id="rId82" Type="http://schemas.openxmlformats.org/officeDocument/2006/relationships/font" Target="fonts/font16.fntdata"/><Relationship Id="rId19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'Sheet1 (3)'!$D$10</c:f>
              <c:strCache>
                <c:ptCount val="1"/>
                <c:pt idx="0">
                  <c:v>Product Price
(scaled down) 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'Sheet1 (3)'!$C$11:$C$15</c:f>
              <c:numCache>
                <c:formatCode>General</c:formatCode>
                <c:ptCount val="5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10</c:v>
                </c:pt>
              </c:numCache>
            </c:numRef>
          </c:xVal>
          <c:yVal>
            <c:numRef>
              <c:f>'Sheet1 (3)'!$D$11:$D$15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D3-46EF-8A52-0F6D535F3DF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67577247"/>
        <c:axId val="267581823"/>
      </c:scatterChart>
      <c:valAx>
        <c:axId val="267577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581823"/>
        <c:crosses val="autoZero"/>
        <c:crossBetween val="midCat"/>
      </c:valAx>
      <c:valAx>
        <c:axId val="267581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Produt Prize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5772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11730 10859 99 0,'0'0'0'0,"-12"-36"5"0,0-12 7 0,48 24-11 0,10 0 5 0,-21 13 5 0,-14 22-3 0,14 37-3 0,-14 12-4 0,2-1 0 0,10-11 0 0,-10-12 0 0,22-24 1 0,24-49 3 0,73-57-4 0,70-49-1 0,24-1 0 0,-11 26 1 0,-85 58 2 0,-70 36 3 0,-60 24-3 0,0 0 1 0,-24 24-22 0,24 36-80 0,0-60 56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4765 6251 23 0,'-13'-12'35'0,"13"-12"-22"0,0 1-6 0,0-2-5 0,0 13 4 0,-12 12-2 0,-12 0 0 0,-12 0 0 0,12 24-1 0,1 0-2 0,-1-1 0 0,-1 14 1 0,25-13-1 0,-11-1 0 0,22 1-1 0,14-11 1 0,-14-13 1 0,14 0-2 0,10-13 1 0,1-11-1 0,-12-10 0 0,1-16 0 0,-14 16 1 0,-1 9-1 0,-10-21 0 0,-10 9 0 0,10-10 1 0,-11 10-1 0,11 14 0 0,0 23 1 0,0 12 0 0,-13 47 3 0,13 14 2 0,0-2-2 0,13-24-2 0,-2-10-1 0,-11-3 0 0,0 3-29 0,0-14-56 0</inkml:trace>
  <inkml:trace contextRef="#ctx0" brushRef="#br0">4965 6251 45 0,'0'0'17'0,"-11"-12"1"0,11 36-3 0,0 23-3 0,0-10 1 0,11-3-7 0,-11-34-3 0,13 13-6 0,-13 11-85 0</inkml:trace>
  <inkml:trace contextRef="#ctx0" brushRef="#br0">4645 6846 25 0,'0'-24'45'0,"0"1"-29"0,0-1-5 0,0 11-5 0,-12 2-5 0,-24 22 0 0,0 14 1 0,1-2-2 0,22 0 3 0,13 14-4 0,0-1 2 0,13-1-1 0,22-22 1 0,-12-13-1 0,2-37 0 0,11 3-3 0,-13-16 0 0,1 16 2 0,-12-37 0 0,-12 11 1 0,0-1-1 0,-12 38 4 0,12 23-2 0,0 12 4 0,0 36 4 0,0 11-4 0,12 13-5 0,0-1-3 0,0 0-36 0,-12-47-21 0</inkml:trace>
  <inkml:trace contextRef="#ctx0" brushRef="#br0">4835 6906 18 0,'12'-23'41'0,"-1"-14"-16"0,14 13-12 0,-1 12-2 0,-13 1-7 0,13 11-3 0,-24 34 2 0,-13 16 1 0,-9-16 0 0,10 14-2 0,12-25-1 0,0-10 1 0,23-1 0 0,13-24 0 0,0-12-1 0,-12 12 1 0,-1 1-2 0,-11-2-6 0,0 26-58 0,-12-2 26 0</inkml:trace>
  <inkml:trace contextRef="#ctx0" brushRef="#br0">4620 7549 53 0,'0'-12'28'0,"-11"-1"-14"0,22 2-12 0,-11-1 1 0,-11 1 2 0,-1 11-4 0,-24 0 0 0,-12 11-1 0,12 12 1 0,13 14-1 0,10 10 1 0,13-10 0 0,25-14-1 0,11-23 0 0,-1 0 2 0,1-36-2 0,0-12-2 0,0-12-6 0,-25-11-1 0,-11 0 7 0,-23 11 4 0,10 25 3 0,13 23-2 0,0 35 6 0,0 48 0 0,0 0-5 0,13 2-3 0,-1-2-6 0,-1 1-34 0,-11-49-27 0</inkml:trace>
  <inkml:trace contextRef="#ctx0" brushRef="#br0">4895 7656 50 0,'-12'-24'37'0,"24"0"-29"0,11-12-5 0,1 13 5 0,-1 11-1 0,13-1-4 0,-11 26-1 0,-2-1 1 0,1 23-1 0,-12-11 1 0,-12 0 0 0,-24-11-2 0,-11-2-1 0,10 12 0 0,38 1 0 0,34 23-1 0,2 3 1 0,-15-16 2 0,-34-10-2 0,-34-11 3 0,-15-13 9 0,2 0 1 0,11-13-11 0,23 13-20 0,13 13-75 0</inkml:trace>
  <inkml:trace contextRef="#ctx0" brushRef="#br0">7657 4739 78 0,'0'0'0'0,"0"0"0"0,-13-12 3 0,26-13 1 0,23-9 13 0,-36 21-5 0,0 1-2 0,0 12-5 0,-13 0-2 0,-23 0-2 0,-10 12 1 0,-26 12 1 0,13-1 2 0,11 14-3 0,12-13 0 0,24-1-1 0,24 1 0 0,24 12-1 0,0 0 0 0,12 10 0 0,-25 4 2 0,1-4-2 0,-24-10 0 0,-36 0 2 0,-11-24 3 0,-25-12 10 0,25-12-4 0,11 12-3 0,23-13-6 0,26 13-4 0,35 25-132 0</inkml:trace>
  <inkml:trace contextRef="#ctx0" brushRef="#br0">18911 6489 17 0,'-85'-37'18'0,"-33"3"-11"0,36 22 0 0,21 12-21 0,25 0-16 0</inkml:trace>
  <inkml:trace contextRef="#ctx0" brushRef="#br0">7729 11799 3 0,'-13'-13'23'0,"-10"2"-4"0,23 11-8 0,0 0-6 0,0 0 0 0,0 0 0 0,36 11-2 0,0 2 0 0,22-13 0 0,26 0 1 0,0-13-1 0,11 13-3 0,-24 13 1 0,12-13 0 0,1 12 1 0,23-12 0 0,24 0 1 0,-1 0-2 0,2 0 1 0,10 0-3 0,1 0 3 0,0-12-1 0,1-1 0 0,-14 2-1 0,-10 11 2 0,-1 0-4 0,-13 0 2 0,1 0 0 0,-10 0 3 0,-2 0-2 0,0 0 0 0,-22 0-1 0,-3 0 1 0,2 0-1 0,-25 0-1 0,-11 11 1 0,-12-11 1 0,-1 13-2 0,13-13 0 0,24 0 2 0,-1 0 0 0,13-13-2 0,-26 13 1 0,15-11 1 0,-1 11-1 0,-2-12 1 0,-22 12-1 0,-11 0 0 0,10 0 0 0,1 12 1 0,-12-12-1 0,1 0 1 0,-25 11 0 0,0-11 12 0,0 0-25 0,-13 13-71 0</inkml:trace>
  <inkml:trace contextRef="#ctx0" brushRef="#br0">17088 11775 7 0,'0'0'13'0,"-23"0"23"0,23-12-29 0,-13 12-4 0,-10 0-2 0,23 0 4 0,-13 0 2 0,2 0-2 0,22-11-2 0,38-1 0 0,22 12-3 0,13-12 1 0,-1 12-1 0,-25 0 3 0,-22 0 1 0,-11 0-1 0,-14 0 0 0,-11 0-2 0,0-13 0 0,0 26-9 0,0-1-66 0</inkml:trace>
  <inkml:trace contextRef="#ctx0" brushRef="#br0">16898 11941 42 0,'-12'-11'16'0,"12"11"-15"0,60 0 2 0,10 0 0 0,14-12 1 0,-12 12 2 0,-1 0-2 0,-47 0 0 0,-24 0 6 0,0-11-3 0,-13-2-4 0,13 13-4 0,-23 0-79 0</inkml:trace>
  <inkml:trace contextRef="#ctx0" brushRef="#br0">9396 6108 0 0,'0'-12'1'0,"-12"0"20"0,12-12-4 0,12 1 4 0,0 11-11 0,-12-13-2 0,0 25-3 0,-12 13 2 0,12 22 2 0,0 13-5 0,0 11-1 0,12 1-1 0,-12-12-2 0,0-14 1 0,0-21 0 0,-12-26 0 0,12-21 0 0,0-3 0 0,0-10 1 0,-12 12 1 0,12-1-3 0,12 24-2 0,-12 12-44 0,12 0-4 0</inkml:trace>
  <inkml:trace contextRef="#ctx0" brushRef="#br0">9360 6787 20 0,'0'-12'16'0,"0"-12"-4"0,36 1 0 0,-24 10-3 0,-12 13 1 0,0 13 1 0,0 58-2 0,12-24-6 0,0-10-1 0,0-14-1 0,-12-23 2 0,0-36-2 0,-12-12 0 0,0 25 1 0,0-25 0 0,12 12-1 0,12 24 0 0,0 0-30 0,0 12-43 0</inkml:trace>
  <inkml:trace contextRef="#ctx0" brushRef="#br0">9408 7465 4 0,'0'-12'21'0,"0"-11"-14"0,0 23-5 0,12 10 1 0,-12 27 5 0,12 10-3 0,-12 13-1 0,12-12-3 0,-2-24 1 0,-10-1-1 0,0-34 2 0,-10-25-1 0,10-24 0 0,0 25 5 0,0-1-4 0,0 25-2 0,23-26-39 0,-23 24 8 0</inkml:trace>
  <inkml:trace contextRef="#ctx0" brushRef="#br0">10908 6276 49 0,'0'0'0'0,"-35"0"18"0,23 0-15 0,12 11 0 0,0 12-1 0,12 1 0 0,-2 23 1 0,15-22-1 0,11-2-1 0,0 0 0 0,-1-23 0 0,-11-11 0 0,12-1-1 0,-13-23 0 0,-10-1 1 0,-1 0 0 0,-12 11-2 0,-12-9 3 0,-1-3-1 0,-10 3 3 0,-1 9 2 0,12 13-2 0,-12 1-2 0,0 11 1 0,1 11-2 0,-1 13-1 0,12 23-11 0,-12 37-44 0,24-72 25 0</inkml:trace>
  <inkml:trace contextRef="#ctx0" brushRef="#br0">10896 6833 44 0,'-23'0'24'0,"11"0"-19"0,12 13-1 0,0-1 1 0,0 13 4 0,-12 9-4 0,36-10-3 0,11 0-2 0,12-12 1 0,13-1-1 0,-13-22 1 0,-22-1-1 0,-25-24 1 0,0-10 0 0,-12-15 0 0,-1 14 1 0,-21 11 8 0,10 25-7 0,-25-2-2 0,-10 37-5 0,0 24-33 0,23 11-30 0</inkml:trace>
  <inkml:trace contextRef="#ctx0" brushRef="#br0">10955 7322 31 0,'0'0'9'0,"-11"-24"1"0,11 36-3 0,11 47 8 0,2 12 1 0,10 2-4 0,1-25-4 0,-11-25-4 0,-13-12-2 0,0-11-12 0,11-23-91 0</inkml:trace>
  <inkml:trace contextRef="#ctx0" brushRef="#br0">12623 6121 47 0,'0'0'13'0,"-12"-13"-5"0,24 1-5 0,-12 48 7 0,0 35 3 0,0-11-6 0,0-13-2 0,-12-35 0 0,12-24-2 0,0-1-9 0,12 13-71 0</inkml:trace>
  <inkml:trace contextRef="#ctx0" brushRef="#br0">12587 6775 26 0,'0'-24'23'0,"0"1"-8"0,12-2-3 0,-12 25-1 0,0 48 3 0,-12 34-5 0,12-9 2 0,0-50-4 0,0-11-4 0,0-12-23 0,12 0-68 0</inkml:trace>
  <inkml:trace contextRef="#ctx0" brushRef="#br0">12647 7440 30 0,'-36'0'11'0,"12"13"-10"0,36 11 1 0,-12 23 5 0,0-10 0 0,12 10-4 0,36-23-2 0,-1-24-1 0,1-12 2 0,-24-36-2 0,-12 0 1 0,-24 1-1 0,-24-11 2 0,0 21 1 0,13 24-1 0,-13 13-3 0,-12 25-32 0,48-25 1 0</inkml:trace>
  <inkml:trace contextRef="#ctx0" brushRef="#br0">14397 6203 42 0,'-24'-11'18'0,"13"-2"-8"0,-1 13 0 0,-1 60-4 0,2-2-1 0,11 3-2 0,36-1-1 0,-1-49 0 0,37-22 0 0,-25-37 0 0,-24-25-1 0,-34 27 1 0,-24-2 6 0,-1 24-4 0,0 12-9 0,24 24-28 0,0 12-25 0</inkml:trace>
  <inkml:trace contextRef="#ctx0" brushRef="#br0">14337 6846 60 0,'0'0'4'0,"-11"12"4"0,11 24-3 0,11-1 0 0,14 1 6 0,10-24-3 0,25-48-5 0,-12-11 0 0,-25-14 3 0,-35 15 6 0,-22 21-10 0,-3 14-4 0,1 22-53 0,24 14-4 0</inkml:trace>
  <inkml:trace contextRef="#ctx0" brushRef="#br0">14457 7406 35 0,'0'0'0'0,"-60"0"7"0,48 13 1 0,12 33 2 0,0 2-2 0,12 0-5 0,36-1-2 0,0-23 1 0,11-61 0 0,1-45-2 0,-37 9 3 0,-70 27-2 0,-36 34 0 0,-1-1-30 0,60 26-18 0</inkml:trace>
  <inkml:trace contextRef="#ctx0" brushRef="#br0">16111 6132 52 0,'0'0'15'0,"-36"-11"-7"0,36 11-4 0,-11 34 6 0,-12 26 0 0,11 12-6 0,24-12-3 0,22-13 0 0,27-35 1 0,10-24-1 0,-22-60 1 0,-26 1-1 0,-46-1 0 0,-38 25 0 0,2 36-1 0,11 57-31 0,24-21-19 0</inkml:trace>
  <inkml:trace contextRef="#ctx0" brushRef="#br0">16183 6775 93 0,'0'0'10'0,"-47"47"-1"0,35 14 14 0,-1-3-10 0,13-11-10 0,13-34-13 0,-1-1-116 0</inkml:trace>
  <inkml:trace contextRef="#ctx0" brushRef="#br0">16124 7501 57 0,'-36'-11'27'0,"23"22"-18"0,2 25 3 0,11 22-4 0,24-21-3 0,12-1-2 0,23-25-2 0,-11-11 3 0,-23-59-2 0,-14-24 0 0,-11 11 2 0,-48 37 2 0,1 35-4 0,-1 23-46 0,35-23-22 0</inkml:trace>
  <inkml:trace contextRef="#ctx0" brushRef="#br0">17946 6155 50 0,'-12'-23'26'0,"-24"46"-24"0,23 25 3 0,3 25 4 0,20-27-5 0,51-21-2 0,-2-25 0 0,-11-37 0 0,-12-34-2 0,-48 11 5 0,-36 13 2 0,1 36-7 0,-1 45-62 0,35-34 28 0</inkml:trace>
  <inkml:trace contextRef="#ctx0" brushRef="#br0">17885 6858 35 0,'-10'0'30'0,"-38"48"-20"0,48 0 3 0,12-1-3 0,34-35-3 0,15-12-2 0,-25-48 3 0,-25-34 2 0,-22 21 0 0,-37 38-8 0,12 11-30 0,1 35-60 0</inkml:trace>
  <inkml:trace contextRef="#ctx0" brushRef="#br0">17851 7465 57 0,'-12'0'21'0,"0"12"-14"0,12 35-4 0,12 1 6 0,24-12 0 0,23-36 0 0,-11-71-4 0,-25-13 8 0,-23 25 16 0,-48 11-18 0,25 48-21 0,-26 36-115 0</inkml:trace>
  <inkml:trace contextRef="#ctx0" brushRef="#br0">1334 14311 24 0,'0'0'42'0,"11"-23"-33"0,-22-1 0 0,-12 0-2 0,-14 24 1 0,-10 12 1 0,-14 34-1 0,27 38-1 0,10 0-2 0,12-13-3 0,36-23-1 0,0-36 1 0,23-12 0 0,0-48 0 0,-22 2-1 0,-1-27-1 0,-13-9-1 0,2-26 0 0,-13-10 1 0,-13 34 1 0,13 47-3 0,13 37 2 0,-13 71 9 0,11 50 5 0,1 9-10 0,12-34-1 0,-12-37-2 0,-12-11-45 0,0-37-68 0</inkml:trace>
  <inkml:trace contextRef="#ctx0" brushRef="#br0">1679 13823 77 0,'0'0'9'0,"-23"23"19"0,-37 85 6 0,11 60-19 0,28-13-9 0,32-37-2 0,35-60-1 0,15-33 1 0,-2-37-55 0,-36-24-43 0</inkml:trace>
  <inkml:trace contextRef="#ctx0" brushRef="#br0">1882 14133 39 0,'0'0'32'0,"12"-24"-12"0,-12 24-2 0,0 0-1 0,11 13 1 0,-11 10-4 0,25 0-6 0,-25-11-2 0,11-12-3 0,1 13-2 0,12-13 1 0,0-13-21 0,-12-11-52 0,-12 24 24 0</inkml:trace>
  <inkml:trace contextRef="#ctx0" brushRef="#br0">1858 13883 82 0,'-12'0'1'0,"0"-12"-2"0,12 12-64 0</inkml:trace>
  <inkml:trace contextRef="#ctx0" brushRef="#br0">2143 14122 10 0,'0'0'58'0,"-11"0"-42"0,11-13 8 0,-12 1-2 0,12 12-7 0,12 0-6 0,12 36 2 0,-12 35-2 0,0 36-5 0,-12-23-1 0,-12-13 0 0,-13-47-4 0,14 0-66 0,11-24-6 0</inkml:trace>
  <inkml:trace contextRef="#ctx0" brushRef="#br0">2286 13978 67 0,'13'0'7'0,"-13"-11"13"0,0 11 0 0,12-13-4 0,-1 37-1 0,13 47-2 0,-12 25-5 0,12-14-3 0,-12-11 1 0,-12-46 1 0,-24 0-2 0,-12-14-5 0,13-35-72 0,11 0-3 0</inkml:trace>
  <inkml:trace contextRef="#ctx0" brushRef="#br0">2452 13536 83 0,'0'0'0'0,"85"109"18"0,45 45 15 0,-46-11-9 0,-72 0-18 0,-60-24-2 0,-94-12-66 0,94-95-2 0</inkml:trace>
  <inkml:trace contextRef="#ctx0" brushRef="#br0">3132 13764 90 0,'0'0'2'0,"12"-23"7"0,12 10 14 0,24-11-10 0,36 0-11 0,-14 1-6 0,-10 23-93 0</inkml:trace>
  <inkml:trace contextRef="#ctx0" brushRef="#br0">3168 13942 75 0,'0'0'0'0,"-36"25"28"0,36-2-5 0,59-35-13 0,37-36-5 0,-24 14-3 0,-49 9 0 0,-12 25-29 0,-22 0-54 0</inkml:trace>
  <inkml:trace contextRef="#ctx0" brushRef="#br0">3953 13264 51 0,'0'-12'13'0,"0"-12"-2"0,13 1 0 0,-1-2-3 0,12 25 0 0,23 12 5 0,0 35-4 0,-11 24-7 0,-12-21-1 0,-24 8 2 0,-12-22 1 0,-11-36 1 0,-2-36-2 0,14-22-2 0,11-15-1 0,24 2 3 0,11 10-2 0,26 15-3 0,9 10-55 0,-47 36-16 0</inkml:trace>
  <inkml:trace contextRef="#ctx0" brushRef="#br0">4454 13180 43 0,'0'0'0'0,"0"-12"35"0,0-11-13 0,48-13-4 0,11 0 1 0,13 0-12 0,-13 24-5 0,-11-11-16 0,-12 23-41 0,-36 0 1 0</inkml:trace>
  <inkml:trace contextRef="#ctx0" brushRef="#br0">4573 12895 63 0,'0'0'22'0,"0"11"-7"0,11 37 21 0,2 35-21 0,10-11-13 0,13-26-5 0,-12-9-56 0,-24-24 0 0</inkml:trace>
  <inkml:trace contextRef="#ctx0" brushRef="#br0">5110 12728 70 0,'-13'-25'11'0,"13"14"2"0,-12-1-10 0,0 12 12 0,-12 0 2 0,-11 36-3 0,-14 22-9 0,38-8-5 0,35-16 1 0,12 3-1 0,23-3 2 0,-11 16-2 0,-36-27 2 0,-24 0 9 0,-48 13-6 0,-11 0-8 0,35-24-58 0,36-12-8 0</inkml:trace>
  <inkml:trace contextRef="#ctx0" brushRef="#br0">3930 13896 39 0,'0'0'0'0,"-70"21"18"0,45 4-7 0,50-37-5 0,57-22 2 0,61-63 8 0,83-22 7 0,96-12-11 0,23 13 3 0,-35 10-2 0,-96 24 1 0,-95 50-6 0,-95 9-7 0,-12 13 0 0,-36 24-40 0,-59 47-83 0</inkml:trace>
  <inkml:trace contextRef="#ctx0" brushRef="#br0">4298 14359 42 0,'0'0'15'0,"-23"0"-5"0,12 0 1 0,11-24-6 0,23-13 0 0,-23 27-2 0,11-1-2 0,-22-14-1 0,11 0 1 0,-23 2-1 0,11-1 1 0,-12 12-1 0,-12 12 1 0,12 0-2 0,-12 25 1 0,13-2 0 0,-1 1 0 0,-1 24 0 0,14-1 0 0,11 0 0 0,24-22 0 0,-1-13 0 0,2-12-1 0,10-24-1 0,-11-12 1 0,-12-12 2 0,12 1 0 0,-1 10-1 0,-10 26 1 0,-13-1 0 0,12 35 0 0,-1 48 2 0,12 26 2 0,26 11 1 0,-13-37-2 0,-14-37 0 0,-9-21 5 0,-13-49-1 0,0-35-6 0,-13-36-1 0,13 35 4 0,25 25-4 0,11 23-40 0,-25 24-48 0</inkml:trace>
  <inkml:trace contextRef="#ctx0" brushRef="#br0">4668 14168 71 0,'0'-12'6'0,"0"1"1"0,36-12 9 0,36-14-9 0,-1 1-4 0,-11 25-2 0,-38-1-43 0,-22 12-3 0</inkml:trace>
  <inkml:trace contextRef="#ctx0" brushRef="#br0">4776 13954 38 0,'-24'0'32'0,"0"0"-13"0,12 36 8 0,36 35-14 0,12 1-10 0,-1-25-15 0,-11 0-45 0,-12-34 11 0</inkml:trace>
  <inkml:trace contextRef="#ctx0" brushRef="#br0">4954 13967 29 0,'0'-37'7'0,"24"14"9"0,24 12-3 0,-1 32 3 0,1 29-11 0,-25 21-3 0,-10-24-1 0,-26-23 3 0,-10-36 1 0,12-47-2 0,11-12-3 0,34 21 0 0,14 4-2 0,12 21-34 0,-24 14-21 0</inkml:trace>
  <inkml:trace contextRef="#ctx0" brushRef="#br0">5395 13883 40 0,'0'0'10'0,"-13"0"4"0,50-24 8 0,22 0-13 0,13-12-6 0,-13 24-4 0,-35 0-35 0,-24 12-19 0</inkml:trace>
  <inkml:trace contextRef="#ctx0" brushRef="#br0">5453 13704 37 0,'0'0'20'0,"-22"0"-5"0,22 37 16 0,22 34-23 0,3-12-5 0,-1 0-12 0,-1-35-41 0,-23-11 10 0</inkml:trace>
  <inkml:trace contextRef="#ctx0" brushRef="#br0">5859 13536 36 0,'11'-21'14'0,"-11"8"4"0,0-11-5 0,-23 24 1 0,-12 0-3 0,-1 24-7 0,0 0-2 0,12-1-1 0,35 25-1 0,14-12 0 0,35-1 0 0,-13 13 0 0,-11 0 0 0,-61-13 5 0,-33-11 0 0,-2-12-2 0,35-12-2 0,14-12-77 0,22 12 38 0</inkml:trace>
  <inkml:trace contextRef="#ctx0" brushRef="#br0">20030 8930 32 0,'0'0'2'0,"-36"-12"0"0,24-13 9 0,12 14-2 0,0-1-1 0,0 12-5 0,-12 48 1 0,0 71 0 0,12 24 5 0,12 59 0 0,12 37-2 0,0 21-4 0,-12 39-1 0,13-25-2 0,-14-48 3 0,1-47 2 0,-12-14-2 0,0-10-2 0,0-11 2 0,0-49-2 0,0-47 0 0,0-36 0 0,11-72-17 0,1-35-41 0,-12 47 15 0</inkml:trace>
  <inkml:trace contextRef="#ctx0" brushRef="#br0">19874 8834 37 0,'0'0'16'0,"0"-23"0"0,-11 11-11 0,22 1 7 0,2-2-3 0,10 13 1 0,25-12-6 0,36 0-2 0,59-1 1 0,11 2-1 0,49 11-1 0,34 0-1 0,37-12 1 0,48 12-2 0,23-11 0 0,13-1 0 0,-1 0 1 0,-35 24-1 0,-37-12-3 0,-22 12 2 0,-38-12 2 0,-34 0-1 0,-48 0 0 0,-47 0 1 0,-49 0 1 0,-36 0-1 0,2-12 2 0,-13 0 0 0,0-1-1 0,0 2 0 0,0 22 0 0,0 14 0 0,0 34 0 0,12 24 0 0,-1 60 6 0,2 72 1 0,-1 47-5 0,11 10-1 0,1 27 2 0,0-1-3 0,-12-24 0 0,12-60 5 0,0-35 0 0,-12-37-4 0,-12-45-1 0,-12-51-25 0,-12-46-85 0</inkml:trace>
  <inkml:trace contextRef="#ctx0" brushRef="#br0">20055 11466 39 0,'-25'0'36'0,"13"-11"-28"0,0 11 3 0,12 0-4 0,0 11-3 0,12 12 2 0,12-11-2 0,35-12-2 0,25 0 2 0,47 0 1 0,46 0-4 0,51-12-1 0,-14 1 1 0,0-1-2 0,-11 1 1 0,22-2 2 0,2 1 2 0,11-13-1 0,12 2-2 0,-11 0-1 0,-2-2-2 0,-22 14-1 0,-13-1 2 0,-23-12 1 0,-13 12 0 0,-23 0 0 0,1-1-1 0,-1-8 3 0,-24-4-1 0,-36 13 0 0,-12-12-1 0,-12 12 0 0,12 12 0 0,-22-11 0 0,-26 11 1 0,-34 0 8 0,11 0-2 0,-12-13-4 0,12 13-3 0,0 0-56 0,0-12-28 0</inkml:trace>
  <inkml:trace contextRef="#ctx0" brushRef="#br0">18458 10204 59 0,'0'0'4'0,"-36"-13"6"0,25 2 4 0,-2 11-1 0,13-12 2 0,0 1 6 0,60-2-9 0,35 1-1 0,142-13 1 0,-152 15-8 0,-14-1 0 0,-35-2-1 0,-24-11 0 0,-1 11-2 0,-22 13 0 0,-25-11-2 0,-24-1 3 0,13 12-2 0,-1 23 0 0,25 38-2 0,11 46 1 0,24 59-1 0,23-11 1 0,-24-37 1 0,-22-34 1 0,-60-36 2 0,-24-48 4 0,11-24-2 0,48 0-4 0,48-10-54 0,12 9-55 0</inkml:trace>
  <inkml:trace contextRef="#ctx0" brushRef="#br0">21852 7800 61 0,'0'0'0'0,"-12"-37"36"0,0 37-23 0,12 12 13 0,-24 59-6 0,12 13-10 0,12 12-5 0,0-38-1 0,0-11 0 0,0-22 0 0,0-25 2 0,-12-48-3 0,12 0-2 0,-12 14 0 0,12-27 0 0,0 1 0 0,0-24-2 0,12 2 3 0,0 22-2 0,12 26 1 0,-12 21-1 0,0 13-1 0,0 0 0 0,1 36 2 0,10 35-2 0,0-10 1 0,1 10-1 0,0-37 1 0,0-9 0 0,0-25 2 0,23-12-1 0,0-24 0 0,-11 0 1 0,0-35-2 0,1 12 2 0,-26 11-3 0,12 12 2 0,2 12 0 0,10-12-2 0,-23 25 0 0,0 11 2 0,0 23-4 0,-12 61 3 0,12 48-2 0,0-2 2 0,-12-34-2 0,12-25 2 0,-12-37 0 0,0-21 3 0,0-13-1 0,12-13 0 0,23-10-49 0,1 12-55 0</inkml:trace>
  <inkml:trace contextRef="#ctx0" brushRef="#br0">22114 8846 67 0,'-36'-24'9'0,"12"13"-5"0,24-25 4 0,-12 24 9 0,-1 0-7 0,3 12-9 0,10 24 0 0,0 0 0 0,-12 23 1 0,0 25 5 0,0 35-1 0,0 48 0 0,12 23-4 0,12 25 0 0,-12 23 1 0,12 36 0 0,12 12 1 0,-1-12 1 0,-11-24 0 0,-1-12-3 0,25-25 1 0,0-46-3 0,-12-47 3 0,-24-61 0 0,0-58-13 0,0-72-120 0</inkml:trace>
  <inkml:trace contextRef="#ctx0" brushRef="#br0">19887 10312 75 0,'-36'-13'9'0,"12"1"-5"0,24 0 6 0,-11-1 7 0,11 2-1 0,-13 11 0 0,13 0-7 0,0 0-5 0,37-12-2 0,22-11-1 0,36 11 1 0,36-12 0 0,48 1-1 0,35-2-2 0,36 13 0 0,24-11 2 0,23-1 0 0,14-13-1 0,22 14 1 0,0-1-3 0,1 0 1 0,11 13-2 0,-46-1-1 0,-50 1 4 0,-71-2-1 0,-24 1 1 0,-11 0-1 0,13 12 1 0,-38 0 0 0,-22 0 0 0,-72 0 0 0,-12 0 4 0,-12-13-9 0,-48 2-130 0</inkml:trace>
  <inkml:trace contextRef="#ctx0" brushRef="#br0">19506 9466 54 0,'0'0'0'0,"-11"-48"34"0,11 36-26 0,11 24 8 0,-11 83 6 0,0 24-12 0,12-12-6 0,-1-70 4 0,-11-37 6 0,-11-60-10 0,11-35-2 0,0-1-2 0,11 60-22 0,2 36-49 0,-1 0 3 0</inkml:trace>
  <inkml:trace contextRef="#ctx0" brushRef="#br0">19506 10978 66 0,'0'-48'29'0,"-11"37"-14"0,11 34-5 0,0 48 4 0,0 1-4 0,11-12-5 0,48-37-2 0,13-23 0 0,-14-71 0 0,-45-25 0 0,-48 37 0 0,-50 36 1 0,-21 34-6 0,58 1-73 0,48-12 21 0</inkml:trace>
  <inkml:trace contextRef="#ctx0" brushRef="#br0">21053 8131 112 0,'0'0'0'0,"-36"-11"8"0,25 72-4 0,35-3 2 0,-24 2 7 0,0-48-3 0,0 0 0 0,-13-24-2 0,-10-47-3 0,23 9-1 0,12-8-3 0,-12 11 0 0,11 22-1 0,-11 37 1 0,0 35-2 0,13 61 1 0,10-1 0 0,-23-46 0 0,0-38 2 0,-11-46 3 0,-14-38-3 0,14-22-13 0,71 22-67 0,-36 61 11 0</inkml:trace>
  <inkml:trace contextRef="#ctx0" brushRef="#br0">23305 8168 86 0,'-24'-48'8'0,"0"25"-6"0,36-2 5 0,-36 25 11 0,-24 25-3 0,25 34-11 0,-2 12-3 0,38 1 0 0,22-25 1 0,37-23-1 0,-13-12 2 0,0-37-1 0,-22-21 0 0,-25-26-3 0,-12-11 2 0,-24-1 1 0,-37 38 9 0,-9 21-6 0,-26 25-9 0,-10 36-77 0,93-24 30 0</inkml:trace>
  <inkml:trace contextRef="#ctx0" brushRef="#br0">20804 9429 83 0,'-25'-34'18'0,"14"-3"-12"0,22 14 8 0,-11-1 0 0,13-13 0 0,-1 3-1 0,-1 9-4 0,25-10-4 0,12 24-1 0,0-14 0 0,-1 25-2 0,-11 0-1 0,-13 12 0 0,2 12-1 0,-1 11 0 0,-24 13 2 0,0-12-1 0,-24 10 0 0,-1 4 0 0,-11-3 1 0,13-12 0 0,-24 1 0 0,11-12 0 0,0 0 0 0,12-12-2 0,-12 11 2 0,13-11-1 0,10 1-1 0,2-13 1 0,11 0-1 0,11 0 1 0,38 0 1 0,34 0-2 0,23-13 0 0,-21 13 0 0,-38 0 1 0,-23-12-2 0,-12 12 3 0,-12 0-2 0,0 0 1 0,11 0 0 0,-11 0 0 0,25 0-37 0,-2 0-97 0</inkml:trace>
  <inkml:trace contextRef="#ctx0" brushRef="#br0">21602 8870 30 0,'0'-11'16'0,"11"11"-9"0,2-13-6 0,11 1 2 0,-13 12 1 0,1-12-1 0,-12 1 1 0,-12 11 0 0,1-12-2 0,-13 12 0 0,11-11-1 0,-10 11 0 0,10 11 0 0,-10 1 0 0,-13 11 2 0,1 2 2 0,23 9-4 0,12-9 0 0,12 0 0 0,0-14-1 0,-2-11 0 0,3 0 1 0,-1-24-1 0,12 0 0 0,-1-12 1 0,2 12-1 0,-1 0 1 0,-13 24 0 0,2-11 0 0,-13 22-1 0,11 37 4 0,-11 25-1 0,0 9-1 0,12 1-1 0,12-35 1 0,-24-48-2 0,0 47 0 0,12-35 2 0,-12-12 1 0,0-35-1 0,11-13-1 0,14-11 0 0,10 11-2 0,-11 12 3 0,-12 1-10 0,0 24-37 0,-12-2-8 0</inkml:trace>
  <inkml:trace contextRef="#ctx0" brushRef="#br0">22161 8893 34 0,'-11'-11'17'0,"34"-12"-13"0,1 10 11 0,-11 1-5 0,10 12-4 0,1 25-4 0,-1 9-1 0,-11 3 0 0,0-3-1 0,12 16 0 0,-12-39 1 0,-12 1-1 0,-24-12 0 0,0-12 1 0,1 1-1 0,23-14 0 0,11-10-1 0,13-13 1 0,12 12 1 0,12 0-1 0,-13 13 2 0,1 11 5 0,-24 1-4 0,-1-2-2 0,-11 26-12 0,0-2-75 0</inkml:trace>
  <inkml:trace contextRef="#ctx0" brushRef="#br0">21661 10107 8 0,'0'0'12'0,"12"-10"-4"0,12-1-2 0,-1-2 2 0,-23 1-4 0,0 12-1 0,0 0-2 0,-11 0-2 0,-14 25 2 0,-9-14-1 0,-14 24 1 0,23 1-1 0,14 0 0 0,11-1 0 0,24 1 0 0,23-12 0 0,0 12 0 0,-11 12 0 0,-11-14 0 0,-37-21 2 0,-24-1 4 0,-11-12 5 0,-1 0 2 0,12 0-7 0,24-12-4 0,12-1-4 0,12 13-25 0,-1 0-33 0</inkml:trace>
  <inkml:trace contextRef="#ctx0" brushRef="#br0">22304 10073 17 0,'-24'-24'12'0,"24"0"-7"0,12 12-1 0,-12 1 6 0,12 11-2 0,-12 0 1 0,0 34-2 0,-12 27-2 0,0-14 2 0,12 13-2 0,0-13-3 0,24 1 0 0,-12-24 0 0,-12-12-2 0,12-12 2 0,12 11-2 0,0-11 1 0,10 0-9 0,-9-11-22 0,-1-1-21 0</inkml:trace>
  <inkml:trace contextRef="#ctx0" brushRef="#br0">22173 10180 28 0,'0'0'0'0,"0"0"10"0,48 0 2 0,23 0-6 0,-11-12-2 0,-2 1-1 0,-22-2 1 0,-11 13-3 0,-25 0 0 0,11 0-2 0,-11 13-2 0,0-13-26 0,0 11-2 0</inkml:trace>
  <inkml:trace contextRef="#ctx0" brushRef="#br0">23483 9215 49 0,'-25'-23'21'0,"3"11"-5"0,-14-24 2 0,-13 24 7 0,26 12-7 0,-11 24-8 0,-15 23-3 0,-11 24-1 0,24 13-2 0,25 0-3 0,22-1 1 0,25-35-1 0,0-13 1 0,12-11 0 0,23-24 0 0,-24-24 0 0,-10 0 0 0,-14-23-1 0,1 10 0 0,-12-9 0 0,-1-2 0 0,-11 12 0 0,-23-10 0 0,-12-4-1 0,11 3 4 0,-1 23 1 0,-22 13-4 0,12 11 0 0,-1 0-1 0,-24 23-23 0,13 25-122 0</inkml:trace>
  <inkml:trace contextRef="#ctx0" brushRef="#br0">20911 10798 29 0,'0'0'34'0,"-12"-23"-18"0,12 12 6 0,0-2-3 0,0 1 0 0,0 48 0 0,-24 37-8 0,0 21-4 0,24 1-4 0,12-24-1 0,-12-47 2 0,0-11 4 0,0-38-3 0,-12-34-2 0,1-12-2 0,11 0 0 0,0 0 0 0,0 10-1 0,11 1 0 0,1 37 1 0,-12-1 0 0,0 24-2 0,0 36 1 0,0 46 0 0,0 26 0 0,0-1 0 0,0-23 1 0,-12-36 0 0,12-25 1 0,0-35 4 0,0-70-4 0,12-39 0 0,-12 16-2 0,12 44 1 0,-12 25-1 0,0 12 1 0,0 1-1 0,12 12-2 0,0 34-74 0,-24 0-28 0</inkml:trace>
  <inkml:trace contextRef="#ctx0" brushRef="#br0">23162 10693 34 0,'0'0'7'0,"-13"0"8"0,13 0 31 0,0-13-42 0,13 13-2 0,-13 0 0 0,0 0 1 0,12-12-1 0,-12 12 0 0,11-12 0 0,-11 12 0 0,0-13-1 0,12 2 0 0,-12 11 1 0,12-12 1 0,-12 1-1 0,12 11 0 0,24-24 0 0,-24 11-1 0,0 13 0 0,1 0 1 0,-2-11 0 0,1 22 1 0,-1 2 0 0,1-1-1 0,-12 11 0 0,0 13 2 0,0 1-2 0,11-3 2 0,-22-10-2 0,-1 0 2 0,-11-1 0 0,-1 2-2 0,-24-13-1 0,24 1 1 0,0-13-3 0,24 11 1 0,-11-11-1 0,11-11 4 0,11 11-1 0,1-13-1 0,12 13-3 0,0 0 4 0,12 13-5 0,-23 8 4 0,10 29-2 0,0-16 2 0,-12 26-1 0,-11 1 3 0,-23-15 0 0,-24-21 5 0,-1-2 0 0,-11-23-3 0,-2 0 1 0,14 0-3 0,36-12 1 0,11 12-3 0,0-11-22 0,24 11-157 0</inkml:trace>
  <inkml:trace contextRef="#ctx0" brushRef="#br0">19399 12883 49 0,'-13'-36'47'0,"2"24"-31"0,11 1-2 0,-25-2-5 0,-11 13-1 0,2 13 2 0,-14-2-6 0,12 25-1 0,1 11 1 0,-1 1-3 0,12 11 0 0,24-23 0 0,12 0 0 0,24-24 0 0,-14-12 0 0,14-25 0 0,13-9 0 0,-2-37-2 0,13 10 0 0,-24 1 1 0,-13 1 1 0,1-24 0 0,-24 23-1 0,-12 2 0 0,0 8 0 0,12 39 0 0,0 47 3 0,0 47 0 0,0 35 0 0,12 3-1 0,0-37 0 0,-12-26-2 0,0-34 4 0,0-24-25 0,-12-36-67 0,12 13 21 0</inkml:trace>
  <inkml:trace contextRef="#ctx0" brushRef="#br0">19840 12573 88 0,'11'-36'6'0,"1"1"7"0,-1 10 9 0,-11 14-5 0,-23 22 3 0,-36 49-6 0,-13 35-7 0,13 47-4 0,23 2-2 0,24-25 0 0,48-22-1 0,23-63 2 0,13-34-7 0,-12-34-38 0,-49 9-36 0,-11 25 38 0</inkml:trace>
  <inkml:trace contextRef="#ctx0" brushRef="#br0">19946 12644 80 0,'0'-12'8'0,"0"1"16"0,0-12 5 0,0-2-10 0,0 13-2 0,0 12-10 0,0 0-5 0,-11 0 0 0,11 0-1 0,0 0 2 0,0 12 4 0,0-12-5 0,0 0-1 0,0 25-1 0,0 33 0 0,0 39 0 0,11 8 1 0,-11-9 1 0,12-25 0 0,-24-23 3 0,1-24 2 0,-37-24-1 0,12-13-3 0,-12-21-3 0,37 9-17 0,11-21-51 0,11 21-44 0</inkml:trace>
  <inkml:trace contextRef="#ctx0" brushRef="#br0">19887 12585 27 0,'-24'0'41'0,"1"0"-21"0,-1 0-5 0,0 0 1 0,24 0 0 0,0 0-6 0,35 0-1 0,25-24-1 0,23 11 3 0,13 13-4 0,-37-23-2 0,-23 12 0 0,-24 11-6 0,-12 0-51 0,-12 11-48 0</inkml:trace>
  <inkml:trace contextRef="#ctx0" brushRef="#br0">20327 12835 95 0,'0'0'5'0,"0"36"15"0,12 22 17 0,0 15-24 0,-24-14-7 0,-36-23-2 0,-11-12-26 0,46-24-99 0</inkml:trace>
  <inkml:trace contextRef="#ctx0" brushRef="#br0">20590 12669 84 0,'0'0'0'0,"-12"-48"20"0,12 48 10 0,12 11-4 0,-12 73-14 0,0-13-5 0,0-23-4 0,0-25-1 0,0-23 2 0,0-23-1 0,0-38-1 0,0 3-2 0,10 11 1 0,3-1-1 0,23 0 0 0,0 12 0 0,-13 36-1 0,-10 36 0 0,11 23 1 0,-13 12 0 0,1-21 1 0,24-29-1 0,-12-31 3 0,-1-74-2 0,13 13-1 0,-12 60 0 0,0 11-1 0,1 46 1 0,-2 2 0 0,0-12 0 0,-23 10-3 0,-35-9-27 0,11-24-45 0,24-13 16 0</inkml:trace>
  <inkml:trace contextRef="#ctx0" brushRef="#br0">21078 12192 141 0,'0'0'1'0,"12"71"6"0,35 59 17 0,25 75-19 0,-25-29-2 0,-47-32 1 0,-71-60-1 0,-12-49-5 0,59-35-56 0,24-12-36 0</inkml:trace>
  <inkml:trace contextRef="#ctx0" brushRef="#br0">21720 12598 45 0,'0'0'0'0,"-11"-25"56"0,11 13-15 0,11-12-17 0,25 12-14 0,0 1-8 0,24 11-1 0,-24-12-1 0,-13 12-2 0,-12-12-34 0,14 24-80 0</inkml:trace>
  <inkml:trace contextRef="#ctx0" brushRef="#br0">21650 12740 64 0,'-37'0'25'0,"14"24"-4"0,35-14-2 0,36 3-4 0,22-26-2 0,14 3 1 0,-23-14-4 0,-38 24-3 0,0-12-4 0,1 12-2 0,-12 0-1 0,-12 0-15 0,24 0-120 0</inkml:trace>
  <inkml:trace contextRef="#ctx0" brushRef="#br0">22566 12240 6 0,'0'0'0'0,"0"0"31"0,0-12-18 0,0 12-6 0,0 0 1 0,0-11 4 0,0-2 1 0,12 1 0 0,-1-13-4 0,2 25-2 0,-13-11-1 0,12 11 3 0,12 0-2 0,11 0-1 0,-11 36-2 0,13 0 0 0,-26 24-1 0,-11 11-1 0,0-24-2 0,0 1 1 0,0-12 1 0,-24-24 1 0,12-12-1 0,0 0-1 0,0-36 0 0,12-12 2 0,12 2-2 0,12 9-1 0,12 1 1 0,11 0-2 0,1 1 0 0,0 11 0 0,-36 12 3 0,0 12-5 0,-2-12-17 0,3 24-36 0,-1-12-16 0</inkml:trace>
  <inkml:trace contextRef="#ctx0" brushRef="#br0">23055 12322 55 0,'0'0'0'0,"0"-11"23"0,11-12 3 0,36 23-9 0,14-13-5 0,10 13-6 0,-11-12-5 0,-25 0-3 0,-11 12-30 0,-12 0-18 0</inkml:trace>
  <inkml:trace contextRef="#ctx0" brushRef="#br0">23269 12156 68 0,'-12'0'9'0,"12"36"26"0,0 23-8 0,12 12-22 0,0 25-28 0,-12-71-39 0,0-25 18 0</inkml:trace>
  <inkml:trace contextRef="#ctx0" brushRef="#br0">23793 12096 49 0,'0'0'0'0,"12"-34"13"0,0 21 1 0,-12 1-3 0,0 12 5 0,-24 0-1 0,-37 36 2 0,50 0-16 0,11-1-1 0,24 25-1 0,-12-1 1 0,0-23 0 0,-12-13 10 0,-24 2-1 0,-12-13-6 0,-23 1-4 0,11 8-53 0,12-8-24 0</inkml:trace>
  <inkml:trace contextRef="#ctx0" brushRef="#br0">22589 12787 69 0,'-23'0'6'0,"-72"24"1"0,83-11 11 0,35-2-11 0,97-11 1 0,94-48-1 0,108 1 1 0,23-1-7 0,-83 36 1 0,-107-12 7 0,-71 12 1 0,-50 0-8 0,-21 12-14 0,-26 12-65 0,-10 0 19 0</inkml:trace>
  <inkml:trace contextRef="#ctx0" brushRef="#br0">22852 13168 25 0,'0'-13'3'0,"0"-8"3"0,12-16-1 0,-12 13 1 0,0 12 5 0,-12-12-2 0,-13 12 0 0,2 0-3 0,0 12-2 0,-13 0 0 0,12 37-3 0,-12-3 0 0,12 16 0 0,13-16-1 0,22-10 0 0,1-11 0 0,24-13 1 0,0-37 0 0,0 3-1 0,-13 9 0 0,13 25 1 0,-12 25 4 0,-24 33 0 0,12 14-2 0,-12-1 2 0,0-23 0 0,0-37 1 0,0-11 0 0,24-59-4 0,10 0-2 0,15-1-9 0,-13 12-44 0,0 35-13 0</inkml:trace>
  <inkml:trace contextRef="#ctx0" brushRef="#br0">23185 13121 50 0,'-23'0'11'0,"23"-12"15"0,12 12-14 0,59-12-9 0,12-1-3 0,-11 2-44 0,-36-12-9 0</inkml:trace>
  <inkml:trace contextRef="#ctx0" brushRef="#br0">23376 12942 56 0,'-36'24'8'0,"1"60"23"0,24 0-21 0,11-2-13 0,11-34-51 0,1-36 14 0</inkml:trace>
  <inkml:trace contextRef="#ctx0" brushRef="#br0">23555 13013 35 0,'0'0'0'0,"23"-23"4"0,25 35 7 0,12 59 1 0,-37 1-6 0,-23-25-1 0,-36-23 1 0,2-48 0 0,21-34-1 0,37-3-4 0,47 25-6 0,13 1-53 0,-60 23 30 0</inkml:trace>
  <inkml:trace contextRef="#ctx0" brushRef="#br0">23924 13050 45 0,'0'0'18'0,"-13"0"22"0,38 0-24 0,34 0-15 0,13-25-23 0,-1 2-38 0,-47 0 22 0</inkml:trace>
  <inkml:trace contextRef="#ctx0" brushRef="#br0">24138 12906 17 0,'0'0'0'0,"-24"0"36"0,-11 36-1 0,-1 24-15 0,24 11-17 0,-1-23-28 0,26-14-58 0</inkml:trace>
  <inkml:trace contextRef="#ctx0" brushRef="#br0">24292 12918 77 0,'-11'0'12'0,"11"61"9"0,60 10-18 0,-38-12-1 0,-22-34 6 0,-71-4-3 0,-35-8-17 0,46 24-102 0</inkml:trace>
  <inkml:trace contextRef="#ctx0" brushRef="#br0">22137 14001 60 0,'-23'-23'47'0,"23"12"-38"0,59-2 1 0,48 13-10 0,13 0-66 0,-85-12 15 0</inkml:trace>
  <inkml:trace contextRef="#ctx0" brushRef="#br0">22126 14085 78 0,'-48'0'22'0,"48"12"-2"0,83-24-15 0,108-24-26 0,-24 25-76 0</inkml:trace>
  <inkml:trace contextRef="#ctx0" brushRef="#br0">23149 13752 15 0,'0'0'18'0,"-11"-11"-2"0,-14-2 5 0,-9 37 0 0,-3 36-5 0,14-1-9 0,10 24-5 0,13-11-1 0,36-1-2 0,1-35 2 0,-3-24 0 0,15-24 0 0,-14-24 0 0,1-23 0 0,-12-12 1 0,-24-13 0 0,-36 13 0 0,-11 34-2 0,-14 37-1 0,27 0-48 0,21 24-24 0</inkml:trace>
  <inkml:trace contextRef="#ctx0" brushRef="#br0">23519 13978 43 0,'-25'-24'9'0,"25"12"18"0,13 0-14 0,46-1-2 0,1 3-8 0,23-14-1 0,-23 12-2 0,-12 0-4 0,-13 12-47 0,-23 0 9 0</inkml:trace>
  <inkml:trace contextRef="#ctx0" brushRef="#br0">23721 13668 53 0,'0'0'4'0,"-12"0"15"0,12 73 10 0,0 21-21 0,0-12-6 0,12-21-2 0,-1-25-26 0,2-24-41 0,-13-12 47 0</inkml:trace>
  <inkml:trace contextRef="#ctx0" brushRef="#br0">24186 13668 66 0,'0'-23'6'0,"13"-13"18"0,-2 24 9 0,-11 60-10 0,0 35-10 0,-11 35-7 0,-2-34-3 0,13-24-1 0,0-49 0 0,0-22-106 0,0-1 59 0</inkml:trace>
  <inkml:trace contextRef="#ctx0" brushRef="#br0">22495 14704 34 0,'0'0'17'0,"-49"-12"-6"0,26 12 20 0,10-13-9 0,26 13-8 0,10-10-7 0,38-1-5 0,21-14-2 0,38 0 0 0,59-9-2 0,82-3 0 0,84 3-1 0,13-16 0 0,12-8 2 0,-73 11 1 0,-106 10 3 0,-85 3 8 0,-57 9-2 0,-2 25-6 0,-23-12-2 0,-24 12-7 0,-24 0-74 0,-12 0 23 0</inkml:trace>
  <inkml:trace contextRef="#ctx0" brushRef="#br0">22602 15038 28 0,'-13'-12'9'0,"13"12"1"0,0-12-1 0,13 0 4 0,-13-1-2 0,23 2-3 0,13-1-2 0,0 1 3 0,-12 11-1 0,12 23-4 0,-12 1-1 0,-24 24 0 0,0 12-1 0,-47-13 0 0,-2 0 1 0,14-11 1 0,10-24 1 0,25-12-3 0,0 0 0 0,36 0 0 0,0-12-1 0,24-13-1 0,10 2-2 0,3 12-17 0,-14 11-51 0,-35-12 21 0</inkml:trace>
  <inkml:trace contextRef="#ctx0" brushRef="#br0">23019 15060 52 0,'-36'-10'10'0,"23"10"16"0,38 0-11 0,35 0-9 0,23-12-4 0,12 0-2 0,-23 12-9 0,-26-24-52 0,-21 11 23 0</inkml:trace>
  <inkml:trace contextRef="#ctx0" brushRef="#br0">23269 14800 53 0,'-60'0'25'0,"36"71"7"0,24 13-18 0,12-1-10 0,12-36-3 0,0-22-37 0,-12-25-52 0</inkml:trace>
  <inkml:trace contextRef="#ctx0" brushRef="#br0">23698 14918 31 0,'-12'-11'12'0,"-12"-1"3"0,12 12 8 0,-12 35-9 0,24 24-10 0,0 2-3 0,13-26 0 0,21-23 0 0,2-12-1 0,-13-24 1 0,2-23 0 0,-25 10 0 0,-12 3 0 0,-12-3 5 0,-35 14-1 0,-1 23-7 0,48 0-80 0,12 0 54 0</inkml:trace>
  <inkml:trace contextRef="#ctx0" brushRef="#br0">23911 15038 60 0,'-36'-24'8'0,"61"-1"7"0,11 14-6 0,12 11-1 0,11-12-6 0,12 1-2 0,-23 11-25 0,-36 0-29 0</inkml:trace>
  <inkml:trace contextRef="#ctx0" brushRef="#br0">23995 14847 33 0,'0'0'5'0,"-11"0"15"0,22 37 14 0,-11 9-16 0,0 13-8 0,0 2-8 0,23-26-4 0,-10-10-37 0,-13-14-38 0</inkml:trace>
  <inkml:trace contextRef="#ctx0" brushRef="#br0">24531 14692 42 0,'0'0'0'0,"-24"-13"28"0,24 26 2 0,-12 71-11 0,12-1-11 0,0-12-4 0,0-35-3 0,0-24-25 0,0-12-83 0</inkml:trace>
  <inkml:trace contextRef="#ctx0" brushRef="#br0">23079 16050 43 0,'-37'-12'13'0,"61"1"-9"0,23 11 2 0,49-13-5 0,12 1-30 0,-61 0-4 0</inkml:trace>
  <inkml:trace contextRef="#ctx0" brushRef="#br0">23162 16109 52 0,'-36'0'13'0,"23"0"17"0,38-11-20 0,58-2-7 0,24-22-5 0,23 12-69 0,-105 23 42 0</inkml:trace>
  <inkml:trace contextRef="#ctx0" brushRef="#br0">24079 15525 65 0,'-12'0'2'0,"-12"25"11"0,-12 34 6 0,36 12-16 0,24-11-10 0,-12-12-57 0,-12-36 38 0</inkml:trace>
  <inkml:trace contextRef="#ctx0" brushRef="#br0">23686 16121 51 0,'-24'0'10'0,"60"-23"9"0,59 10-8 0,36-11-3 0,-12 1-1 0,-36 12-5 0,-23 11-3 0,-13 11-36 0,-35 1-33 0</inkml:trace>
  <inkml:trace contextRef="#ctx0" brushRef="#br0">23781 16442 24 0,'-12'-11'4'0,"24"-1"1"0,-12 1 12 0,12-2 2 0,0 1-1 0,12 0-8 0,11-1-6 0,12 13-3 0,2 0 2 0,-25 0 2 0,-13 25-3 0,-11 11 2 0,0-1-3 0,-11 1 0 0,-13-13 1 0,0 2 0 0,-1-13-3 0,25 0 3 0,25 23-5 0,10 2 6 0,-11 10-4 0,-24-12 3 0,-35-12 5 0,-50 2 0 0,3-25-6 0,46-12-6 0,36-24-86 0,0 25 49 0</inkml:trace>
  <inkml:trace contextRef="#ctx0" brushRef="#br0">16492 13787 78 0,'0'0'0'0,"-58"0"6"0,34 0 16 0,24-12-8 0,59-22-4 0,120-3 0 0,71 13-4 0,47 12-2 0,-46 1 0 0,-108-13 0 0,-108 11-4 0,-35 2-33 0,-48-1-82 0</inkml:trace>
  <inkml:trace contextRef="#ctx0" brushRef="#br0">16517 13835 98 0,'-25'0'5'0,"-57"-12"-3"0,153-36-2 0,167 1 6 0,155-13 12 0,12 37-8 0,-108-2 2 0,-213 14-3 0,-143 11-12 0,-2 0-127 0</inkml:trace>
  <inkml:trace contextRef="#ctx0" brushRef="#br0">24471 12764 0 0,'0'0'10'0,"0"-11"10"0,0 11-7 0,0-13-5 0,13 13-2 0,-13 0-2 0,0 0 3 0,-13-12 0 0,2 12-3 0,-1 12 1 0,-12 1-1 0,-1 21 3 0,2-10-3 0,10 23-2 0,-9-22-3 0,-2 21-45 0,12-33 4 0</inkml:trace>
  <inkml:trace contextRef="#ctx0" brushRef="#br0">2823 17015 40 0,'0'0'0'0,"-24"-13"34"0,-1 13-15 0,25-12-7 0,13 12 4 0,35 0-7 0,11-12-5 0,23-1-3 0,3-9 2 0,-27 10-4 0,-22 0 3 0,-11 12-1 0,-14-12 3 0,-11-12-2 0,-23 12 0 0,-13 12-1 0,1 0 6 0,11 36 0 0,12 35-5 0,24 13-2 0,23-1 0 0,-11 24 0 0,-12-35 3 0,-24-25 4 0,-35-22 2 0,-1-25-2 0,12-13-3 0,1 1-5 0,35-13-56 0,10 15-53 0</inkml:trace>
  <inkml:trace contextRef="#ctx0" brushRef="#br0">3572 16550 79 0,'-11'-12'6'0,"-14"0"26"0,-21 83 6 0,-2 96-18 0,12 47-14 0,36-22-7 0,72-50-1 0,-1-47-1 0,25-59-5 0,10-72-99 0,-70 12 65 0</inkml:trace>
  <inkml:trace contextRef="#ctx0" brushRef="#br0">3847 16907 22 0,'0'0'33'0,"-12"-24"-16"0,12 24-2 0,-12 0 2 0,36-12 4 0,35-12-17 0,13-11-1 0,-1-1-2 0,-24 12 1 0,-22 11 1 0,-14 2 0 0,1 11-3 0,-12 0 0 0,0 11 1 0,-12-11 0 0,-11 13 0 0,-1 11-2 0,-1 35 1 0,14 25 1 0,35 12-1 0,-12-25-1 0,-1-48 12 0,-22-12 1 0,-50-11-8 0,27 0-17 0,34 0-82 0,12 0 55 0</inkml:trace>
  <inkml:trace contextRef="#ctx0" brushRef="#br0">4371 17097 69 0,'0'0'0'0,"-12"48"39"0,-24 48-11 0,-23-37-22 0,0 0-7 0,34-47-73 0,25-24 31 0</inkml:trace>
  <inkml:trace contextRef="#ctx0" brushRef="#br0">4490 16847 101 0,'0'0'4'0,"0"0"24"0,23 47-12 0,-10 2-11 0,-2-2 0 0,2-11-3 0,-13-24 3 0,-13-35 0 0,2-37-3 0,11-1 0 0,-13 2 0 0,26 13-1 0,11 9-2 0,23 37-1 0,12 37 0 0,-23 21 2 0,-12-22 1 0,-24-12 1 0,12-37 3 0,25-69-3 0,-3-2-3 0,2 49-1 0,-13 70 3 0,-10 37-2 0,11-25-1 0,-12-11-20 0,-1-48-39 0,0-59-22 0</inkml:trace>
  <inkml:trace contextRef="#ctx0" brushRef="#br0">4965 16431 63 0,'13'11'9'0,"70"109"33"0,-23 57-9 0,-37 15-23 0,-70-26-5 0,-24-35-21 0,46-71-113 0</inkml:trace>
  <inkml:trace contextRef="#ctx0" brushRef="#br0">5466 16645 90 0,'0'0'0'0,"-13"-11"30"0,13-2-5 0,25 13-18 0,58-24-7 0,1-11-29 0,-36 23-53 0,-48 12 52 0</inkml:trace>
  <inkml:trace contextRef="#ctx0" brushRef="#br0">5489 16800 53 0,'-23'12'37'0,"-1"-1"8"0,35-11-25 0,61-23-13 0,48-25-6 0,-1-11-2 0,-71 23-5 0,-37 24-44 0,-22 24-35 0</inkml:trace>
  <inkml:trace contextRef="#ctx0" brushRef="#br0">6371 15977 2 0,'0'0'7'0,"0"0"21"0,-13 13-17 0,13-13-4 0,-11 0 0 0,11 12 3 0,-11-12 1 0,11 0-5 0,-12 0 1 0,12-12 1 0,-12 12-2 0,12-13 1 0,0 2 0 0,0-12 0 0,0 11-1 0,0-13-1 0,12 14-2 0,11-12-1 0,1 10-1 0,-1 1 1 0,2 0-1 0,-1 12 0 0,-1 0-2 0,1 24-2 0,-12-11 3 0,0 21 0 0,0-9 1 0,1-2 0 0,-13 13 0 0,0 1 2 0,-25 9-1 0,13 2 0 0,0-12 0 0,-12 0 1 0,13-13-3 0,-14 14 1 0,14-14-1 0,-14-12 1 0,14 14-1 0,-1-2 0 0,-1-11 2 0,13-12-2 0,-11 11 1 0,11-11-1 0,0 13 0 0,11-13 1 0,14-13-1 0,22 2 1 0,1-12-2 0,0-1 1 0,-12 11 1 0,-12 13-1 0,-12 0 0 0,11 0 0 0,-12 0 0 0,-11 0 1 0,0 0 2 0,13 0-3 0,-13 0-33 0</inkml:trace>
  <inkml:trace contextRef="#ctx0" brushRef="#br0">6205 16800 29 0,'0'0'11'0,"-36"0"4"0,12 0 1 0,12 0 3 0,0 0 3 0,0 0-2 0,12-11-9 0,0 11-2 0,0-13-3 0,24 1-3 0,36-13-1 0,34-21 1 0,26-2-4 0,35-23-4 0,0-1 9 0,23 1-3 0,-23 23 2 0,-36 12-2 0,-12 1 0 0,-12 10-2 0,1 2 3 0,-1-13-1 0,-13 11 0 0,-21 15 0 0,-25-2 0 0,-12 0 1 0,-13 0 0 0,2-13 0 0,-2 2 0 0,-11 12-3 0,-11 11-48 0,-13 11-60 0</inkml:trace>
  <inkml:trace contextRef="#ctx0" brushRef="#br0">6371 17170 25 0,'0'0'3'0,"-24"-25"12"0,-11 0 3 0,23 2 0 0,12 12-3 0,12-13-5 0,12-12-3 0,11 25-1 0,1-2-2 0,-13 26-2 0,2 34 0 0,-2 0-2 0,-23 25 2 0,-12-12-3 0,-11-1 2 0,-1-13-1 0,-1-9 1 0,2-24 1 0,23-2 0 0,-13-11 1 0,13 0 1 0,0 0-2 0,36-11 1 0,13-26-2 0,10 2 1 0,1-1-3 0,-24 12 2 0,-13 12 0 0,1 12 0 0,0 0-1 0,0-11-6 0,0-14-34 0,-12 25-46 0,-12 0 70 0</inkml:trace>
  <inkml:trace contextRef="#ctx0" brushRef="#br0">6621 17145 25 0,'0'-12'14'0,"0"-12"22"0,0 12-8 0,48-11-10 0,0-2-10 0,10 2-5 0,3 12 0 0,-13-14-2 0,-25 13-11 0,1-1-30 0,-12-9-24 0</inkml:trace>
  <inkml:trace contextRef="#ctx0" brushRef="#br0">6788 16835 36 0,'-13'0'28'0,"13"72"14"0,0 23-21 0,25-11-18 0,-1-37-3 0,12 1-21 0,-1-72-47 0,-23 12 33 0</inkml:trace>
  <inkml:trace contextRef="#ctx0" brushRef="#br0">7145 16812 46 0,'0'0'0'0,"0"-12"34"0,-25 59-7 0,25 25-17 0,0-1-8 0,36-35-2 0,13-13 0 0,-2-23 2 0,0-11 0 0,-22-25 0 0,-14-35 1 0,-11 11 0 0,-36-11 1 0,-11 47-1 0,0 24-3 0,11 24-25 0,23-1-74 0</inkml:trace>
  <inkml:trace contextRef="#ctx0" brushRef="#br0">7478 16812 36 0,'0'-12'31'0,"-11"12"8"0,11-11-16 0,24 11-15 0,35-25-4 0,-11 0-1 0,-12 25-2 0,-1-23 0 0,1 12-11 0,-25-1-39 0,2 12-26 0</inkml:trace>
  <inkml:trace contextRef="#ctx0" brushRef="#br0">7537 16621 36 0,'0'0'15'0,"0"24"19"0,25 12 5 0,-13 22-22 0,0 3-13 0,12-26-4 0,0-10-8 0,-1-25-48 0,-11 0-18 0</inkml:trace>
  <inkml:trace contextRef="#ctx0" brushRef="#br0">7872 16431 42 0,'0'-12'7'0,"0"1"20"0,0 11-2 0,0 46 2 0,12 26-12 0,-1 11-10 0,1-11 2 0,12-25-4 0,-12-11-1 0,0-24-1 0,-12-12 3 0,0 0 0 0,0-48-1 0,-12-12-1 0,0-11-4 0,-12 24 4 0,1 10 0 0,-2 3-1 0,14 9-1 0,11 25 0 0,0 0 0 0,11 0-63 0,2 12-43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13623 10454 60 0,'-25'-12'7'0,"4"0"-1"0,-4-12 11 0,-11 12 5 0,0 1 3 0,13 11-5 0,11 0-10 0,24 0-5 0,47 0-1 0,108-25 4 0,119 2-4 0,35 23-2 0,-36 0 0 0,-46 11-3 0,-84 1 2 0,-84 0 0 0,-48-12 0 0,-10 0 1 0,-13 0-6 0,0 0-34 0,0 0-72 0</inkml:trace>
  <inkml:trace contextRef="#ctx0" brushRef="#br0">13741 10501 73 0,'-107'0'7'0,"50"12"4"0,32-12 10 0,13 0-10 0,24 0 12 0,70-12-11 0,86-22 1 0,106-3-5 0,47 13-4 0,-11 12-2 0,-48 12-1 0,-96 0 0 0,-95 0 1 0,-35-11-1 0,0 11 0 0,-12 0-2 0,-36 0-23 0,-47 23-57 0,47-23 34 0</inkml:trace>
  <inkml:trace contextRef="#ctx0" brushRef="#br0">13707 10538 46 0,'0'0'0'0,"-130"0"28"0,105-13-17 0,13-11 10 0,24 24-10 0,34-13 3 0,51 3-2 0,105-14-2 0,23 0-4 0,135-12-2 0,-76 25-3 0,-45 11-1 0,-49-13 3 0,-47 1 1 0,-24-11 5 0,-35 11-3 0,-38 1-3 0,-21 11-3 0,-14-13 5 0,-11 1-2 0,0 0 0 0,0-1-15 0,0 2-121 0</inkml:trace>
  <inkml:trace contextRef="#ctx0" brushRef="#br0">19506 7109 72 0,'0'0'3'0,"-11"-25"8"0,22 25-7 0,60-12 4 0,37-1 1 0,-1 3-4 0,-25 10-2 0,-33-11-1 0,-26 11-1 0,1 0-5 0,-12 0-32 0,-12 11 0 0,0-11 12 0</inkml:trace>
  <inkml:trace contextRef="#ctx0" brushRef="#br0">19529 7203 28 0,'-47'0'47'0,"-13"0"-42"0,49 0 7 0,11 0-1 0,59-12-5 0,48-11-5 0,24 11 0 0,-23 12-2 0,-61 0 1 0,-36-13 1 0,2 13-20 0,-13 0-45 0</inkml:trace>
  <inkml:trace contextRef="#ctx0" brushRef="#br0">19601 7191 22 0,'-36'0'36'0,"-59"12"-24"0,59-1-9 0,48-11 4 0,60 0 4 0,11-11-2 0,36 11 0 0,-47 0-4 0,-37 0-2 0,-11 0-2 0,-12 0-1 0,-12 11 0 0,0 2-20 0,0-1-48 0</inkml:trace>
  <inkml:trace contextRef="#ctx0" brushRef="#br0">15387 12121 11 0,'-13'-12'34'0,"1"-1"-30"0,37 2-3 0,-14 11 10 0,-11-12-4 0,12 24 2 0,-12 12-6 0,11 0-1 0,12 10 0 0,-10-9 1 0,-1-13 0 0,12-12 0 0,34-37-1 0,39 3-2 0,10-14 2 0,-36 25-1 0,-11-2 0 0,-24 13 0 0,-26-1-6 0,3 13-72 0</inkml:trace>
  <inkml:trace contextRef="#ctx0" brushRef="#br0">9490 13025 57 0,'0'0'0'0,"0"0"5"0,13 12-4 0,-1 1 3 0,12-38 2 0,23-10-3 0,61-26 0 0,-24 15-4 0,34 10-15 0,-82 24-20 0</inkml:trace>
  <inkml:trace contextRef="#ctx0" brushRef="#br0">13349 14348 6 0,'0'0'9'0,"0"0"-4"0,0 11-1 0,0-11 1 0,0 12 1 0,24-12-3 0,35-23-2 0,37-37 0 0,35-24 0 0,12 25-1 0,-36 23-1 0,-60 24 1 0,-34 12 0 0,-13 0-7 0,35 0-21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3025 5334 19 0,'-13'0'46'0,"2"0"-29"0,-1-12-5 0,12 12-5 0,59-24-2 0,25 24 1 0,23 0-1 0,-12 0-1 0,1 11 0 0,-13-11 0 0,1-11-1 0,-49 11 1 0,-35 0 10 0,0-12-7 0,-47 12-6 0,-25 0-1 0,-23 0 1 0,-23 12-2 0,-14 12 1 0,37-12 1 0,47 0-1 0,24-12 0 0,12 0 1 0,12 0-1 0,59 0 2 0,37-12 0 0,23 0 1 0,-12 12-3 0,1 0 2 0,-25 0-3 0,-36-13 3 0,-35 13-2 0,-12 0 5 0,-35 13-6 0,-60-1 2 0,11 0 0 0,12 1-2 0,61-13 1 0,11 11-1 0,36-11 0 0,35 0 2 0,-1-11-1 0,-21 11 0 0,-26-13 1 0,-10 13 0 0,-13 0 1 0,-24-12 0 0,24 12-26 0,0 25-92 0</inkml:trace>
  <inkml:trace contextRef="#ctx0" brushRef="#br0">4835 5501 32 0,'0'0'0'0,"-24"-24"40"0,35-12-34 0,-11 12-2 0,0 12 2 0,-11 0-1 0,-1 1 2 0,12-1 0 0,23 1-6 0,62-14 1 0,45 0 1 0,13 14 4 0,0-1-1 0,-13 1-2 0,2-1-1 0,-24 0-1 0,-61 12 2 0,-35 0-1 0,-24 0-3 0,24 47-93 0</inkml:trace>
  <inkml:trace contextRef="#ctx0" brushRef="#br0">11170 5453 42 0,'0'0'0'0,"-72"11"34"0,2-11-19 0,46 0 1 0,11 0-8 0,26 0-6 0,34 13 3 0,48-13 0 0,72 0 1 0,47 0-4 0,37-13 9 0,58-10-2 0,36-1-5 0,-48 12 3 0,-118 0 0 0,-154 12 2 0,-50-11 1 0,-47-12-7 0,-10 10-3 0,21 37-85 0,51-12 21 0</inkml:trace>
  <inkml:trace contextRef="#ctx0" brushRef="#br0">12825 7322 0 0,'0'-12'0'0,"0"0"2"0,11 12 22 0,-11-11-21 0,13 11 17 0,-1-12-9 0,-12 24-8 0,0 36-2 0,11-14-2 0,-11-21 4 0,13-26 11 0,35-46-9 0,11 13-2 0,0 9 0 0,0 1-2 0,-22 13-2 0,-25 11 0 0,-24 36-53 0,12-13 18 0</inkml:trace>
  <inkml:trace contextRef="#ctx0" brushRef="#br0">15766 7322 0 0,'0'-24'32'0,"13"13"14"0,10 11-27 0,-23 23-10 0,0 25-4 0,12-24-2 0,0-12 3 0,12-37-3 0,36-22 0 0,-2 0-3 0,3 23 1 0,-2 0-1 0,-36 11-1 0,-10 13 2 0,23 0-7 0,60 13-114 0</inkml:trace>
  <inkml:trace contextRef="#ctx0" brushRef="#br0">19327 7524 3 0,'0'0'25'0,"12"25"-11"0,12-2 18 0,-24 13-26 0,12 12-4 0,-1-13 0 0,2 1 3 0,-13 0-1 0,12-12 2 0,-1-24-2 0,-11 0 4 0,24-12-6 0,36-36-1 0,-1 12 0 0,13 1-1 0,-24-13 0 0,23 1-2 0,-24 23 3 0,1 0 0 0,-25 12-2 0,-10 1 2 0,-13-2 2 0,0 13-3 0,12 0-98 0</inkml:trace>
  <inkml:trace contextRef="#ctx0" brushRef="#br0">10395 10191 4 0,'0'0'0'0,"-11"0"43"0,11 0-14 0,-12 0-19 0,-1 0-4 0,13 0-1 0,0 0-3 0,0 0 4 0,13 13-2 0,-1-13-3 0,24 12 0 0,12 0 2 0,22-12-1 0,14 0 0 0,-12 0-1 0,10 0 4 0,-33 0-3 0,9 11 3 0,-22-11-1 0,13 0 3 0,-13 0-2 0,-25 0-2 0,2 0-9 0,34 23-110 0</inkml:trace>
  <inkml:trace contextRef="#ctx0" brushRef="#br0">13099 10275 11 0,'-12'0'18'0,"-11"-13"14"0,10 13-19 0,2 0-7 0,35 0-1 0,35 0-5 0,25 0 0 0,-2 0 1 0,-9 0 1 0,-26 13 2 0,-11-13 3 0,-1 0-1 0,-11 0-3 0,0-13-1 0,-12 13 0 0,-12 13-54 0,0-13 17 0</inkml:trace>
  <inkml:trace contextRef="#ctx0" brushRef="#br0">4680 8943 30 0,'-71'0'55'0,"23"0"-52"0,24-13-1 0,24 1 0 0,47-13-1 0,85 14 0 0,70-12-1 0,24 23 4 0,1 11-3 0,-37 1 2 0,-35-1 1 0,-48-22 1 0,-47-12-4 0,-37 23 0 0,-59 0-28 0,-22 11-51 0</inkml:trace>
  <inkml:trace contextRef="#ctx0" brushRef="#br0">4871 8964 87 0,'-72'13'12'0,"38"11"-11"0,80-24-1 0,97-12 4 0,83-23 1 0,25-1-3 0,-37 11 0 0,-59 2-1 0,-85-1 1 0,-45 24-1 0,-25 0-7 0,0 13-60 0</inkml:trace>
  <inkml:trace contextRef="#ctx0" brushRef="#br0">7574 13252 59 0,'-24'-13'20'0,"0"13"-15"0,12-11 4 0,1-1 2 0,22-12 4 0,-11 24-6 0,23 0 2 0,26 0-3 0,22-12-2 0,13 12-2 0,-2-12 0 0,-10 24 0 0,0-12 1 0,11 0-2 0,13-12 0 0,-13 12-2 0,-36 0 0 0,-11 0 2 0,-12 12 0 0,-11-12 1 0,10 0-2 0,1 0-1 0,-12 12-1 0,-1 1-39 0,13-2-88 0</inkml:trace>
  <inkml:trace contextRef="#ctx0" brushRef="#br0">10014 13205 43 0,'-23'-13'38'0,"23"1"-30"0,0 0 3 0,0-1-4 0,12 13-5 0,24 0 1 0,35-10 0 0,37 10 1 0,12 0-1 0,22 0 0 0,12 0-1 0,-12 0-1 0,-10 10 0 0,-12 3 1 0,-25-1-1 0,-36-12-1 0,-11 0 2 0,-1-12 1 0,1-1 3 0,0 3 4 0,-14-1 0 0,-9-2-4 0,-1 13-3 0,12-12-5 0,-13 12 4 0,-11 0-2 0,0-12 4 0,-12 12-2 0,12 0 0 0,-12-13-3 0,0 13 3 0,12 0-25 0,-12 0-91 0</inkml:trace>
  <inkml:trace contextRef="#ctx0" brushRef="#br0">20863 11740 70 0,'0'-12'11'0,"-12"-12"-8"0,12 1 9 0,0 10-2 0,0 1 0 0,0 12 30 0,0 25-36 0,12 9 0 0,-12 37-1 0,-12 13 1 0,12 0-3 0,0-26 1 0,-11 3 0 0,11-38-1 0,0-10 1 0,0-1 5 0,0-24-3 0,0-12-2 0,11 1-2 0,13-2 1 0,0 0-1 0,-24 15 0 0,12 10 0 0,-12 0 0 0,0 0 1 0,0 0-1 0,12-11-1 0,-12 11 2 0,0-13-1 0,0 1 0 0,12 0 0 0,13-12 0 0,-14 12 0 0,1 1 0 0,11-2 0 0,-12 1 0 0,14 12-2 0,-14 25 1 0,2 22 1 0,11 11 1 0,-12 3-1 0,0 10 0 0,-12-23 1 0,10-23 0 0,-10-25 0 0,13 0-22 0,35-50-112 0</inkml:trace>
  <inkml:trace contextRef="#ctx0" brushRef="#br0">21505 12049 102 0,'-22'0'2'0,"10"-12"2"0,12 12 8 0,34 0-7 0,51 0 6 0,9 0-2 0,14 0-4 0,-12 0-3 0,-37-12 0 0,-23 12 0 0,-12 0 0 0,-2-13-11 0,-22 13-26 0,13 0-58 0</inkml:trace>
  <inkml:trace contextRef="#ctx0" brushRef="#br0">21865 11907 78 0,'0'0'0'0,"-25"-13"15"0,13 1 8 0,24 12 2 0,13 0-18 0,9 12-3 0,2 12-1 0,24-1-1 0,-13 2-1 0,-11 0-1 0,-13-4 2 0,-10 4 4 0,-26 0 1 0,-23 9 1 0,-10 3-2 0,10 10-3 0,12-23-1 0,0 0-1 0,11-12 1 0,2-12 0 0,11 11-7 0,11-22-110 0,2 11 69 0</inkml:trace>
  <inkml:trace contextRef="#ctx0" brushRef="#br0">22934 11786 32 0,'0'-11'28'0,"-10"-1"-19"0,-2 1 1 0,0 11 1 0,12 0 2 0,-24 0 4 0,12 34-4 0,-12 3-3 0,0 10-2 0,1 1-1 0,-2 0-1 0,-9-23-1 0,-3 9-3 0,1-22 1 0,0 13-2 0,0-14 1 0,0-11-1 0,14 0 1 0,-14-11 0 0,23-14 0 0,-10 0-3 0,10 4 1 0,2-4-1 0,11 0 0 0,0 14 0 0,11-12 1 0,2 10 0 0,10-11-1 0,-10 13-1 0,11-1 2 0,-1 12-2 0,1 0 4 0,-1 0-2 0,2 0-1 0,-14 12 1 0,14 11-1 0,-2 13 2 0,-11 0 1 0,12 1-2 0,-12-16-1 0,24 16 2 0,-12-13-1 0,-1-1 1 0,0-10-1 0,14 11-1 0,-1-24 1 0,11 11 1 0,-11-11-2 0,-13-11 3 0,-10-13 0 0,-13 0 0 0,0 1-3 0,0-2 2 0,12 0-1 0,-12 4 1 0,-12-4 0 0,-1 13-4 0,13-1-106 0,0 2 60 0</inkml:trace>
  <inkml:trace contextRef="#ctx0" brushRef="#br0">1477 5286 7 0,'0'0'36'0,"-12"-11"-28"0,24-1 7 0,-12-13-2 0,12 25-1 0,-12 0 19 0,0 13-20 0,0-13-10 0,12 12 7 0,0 11-2 0,1 13-1 0,8 1-1 0,4-14 0 0,11 12 0 0,-25 1 0 0,2-12 1 0,11-12 1 0,10-24 0 0,63-60-1 0,81-70-4 0,37 12 0 0,11 9 0 0,-95 37-2 0,-95 61 3 0,-36 23 7 0,0-11-8 0,0 11-22 0,22 11-56 0,-22 1 8 0</inkml:trace>
  <inkml:trace contextRef="#ctx0" brushRef="#br0">1417 8549 83 0,'0'-24'5'0,"-23"0"-1"0,10 12 5 0,26 12 4 0,-1 0 10 0,23 36-4 0,1 35-8 0,0-11-3 0,-2-24-2 0,38-61 4 0,71-130-5 0,132-82-4 0,58-1 3 0,-23 35-1 0,-120 85-1 0,-130 81 2 0,-72 37 6 0,0 0-10 0,24 0-37 0,12 12-121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6026 6263 0 0,'0'0'0'0,"23"0"27"0,2 24-3 0,-14-1-17 0,13 1-5 0,12-36 5 0,24-34-3 0,22 9-2 0,25 1-53 0</inkml:trace>
  <inkml:trace contextRef="#ctx0" brushRef="#br0">7919 6334 49 0,'12'-24'12'0,"12"-10"-6"0,46-3-8 0,-9 13-46 0</inkml:trace>
  <inkml:trace contextRef="#ctx0" brushRef="#br0">6013 7025 68 0,'-34'-37'5'0,"45"26"-2"0,108-25-6 0,36-11-43 0</inkml:trace>
  <inkml:trace contextRef="#ctx0" brushRef="#br0">8025 6715 65 0,'-10'-37'14'0,"33"37"-15"0,49-10-54 0</inkml:trace>
  <inkml:trace contextRef="#ctx0" brushRef="#br0">6215 7477 71 0,'-22'-24'2'0,"80"1"-2"0,98-25-54 0</inkml:trace>
  <inkml:trace contextRef="#ctx0" brushRef="#br0">7907 7382 74 0,'0'-24'1'0,"48"12"-14"0,47 1-32 0</inkml:trace>
  <inkml:trace contextRef="#ctx0" brushRef="#br0">5919 8275 65 0,'-13'-36'0'0,"49"36"-53"0</inkml:trace>
  <inkml:trace contextRef="#ctx0" brushRef="#br0">8253 8072 109 0,'-24'-35'8'0,"-12"-1"-9"0,108 48-83 0</inkml:trace>
  <inkml:trace contextRef="#ctx0" brushRef="#br0">11373 6573 22 0,'0'0'22'0,"-12"-13"-7"0,12 13-8 0,0 0-5 0,12 0 1 0,71 0 0 0,49-24-1 0,10 1 0 0,-48-1 0 0,-81 24-1 0,-26 24-1 0,-33 11-54 0</inkml:trace>
  <inkml:trace contextRef="#ctx0" brushRef="#br0">11527 10442 44 0,'-23'-25'5'0,"23"14"-2"0,71-1-2 0,12 12 0 0,-11-11 0 0,-24 11-2 0,-38 11-14 0,-10 1-16 0</inkml:trace>
  <inkml:trace contextRef="#ctx0" brushRef="#br0">10955 14679 23 0,'-11'0'5'0,"-25"-10"5"0,36 10-4 0,36-11-3 0,35 11 2 0,25 0-3 0,36 0-19 0,-75 0-17 0</inkml:trace>
  <inkml:trace contextRef="#ctx0" brushRef="#br0">9444 13502 31 0,'-12'-12'37'0,"12"12"-31"0,0 0-2 0,0 12 15 0,12 1-17 0,-12 8-1 0,23 4 0 0,-23 0 0 0,12-14 2 0,-1 1-2 0,14-12 2 0,11-12-1 0,10-24-1 0,-10-10 0 0,13 9 0 0,10 1 2 0,-22 12-2 0,10 0 0 0,-35 1-1 0,-1 12 1 0,1 11-2 0,12 0-25 0,-12 0-56 0</inkml:trace>
  <inkml:trace contextRef="#ctx0" brushRef="#br0">9229 13883 41 0,'0'0'0'0,"-24"13"20"0,24-13-6 0,0 0-3 0,-12-13-2 0,12 13-3 0,0 13-6 0,12-2 0 0,1-1 1 0,-13 3 2 0,11 11 0 0,1-11-1 0,-1-13-2 0,14 0 3 0,-1-13-1 0,23-24-1 0,25-9-1 0,-2-13 1 0,3 11-1 0,-14 25 1 0,-48 10 2 0,2 1 2 0,-13 0-4 0,12-1 0 0,-1 13-2 0,14 0 1 0,-14 0-1 0,1 0-26 0,0 0-47 0</inkml:trace>
  <inkml:trace contextRef="#ctx0" brushRef="#br0">3811 12811 0 0,'0'0'0'0,"0"0"0"0,0 0 9 0,0 0 0 0,0 0-3 0,0-12-6 0,0 12 1 0,0 0-1 0,0 0 4 0,12 0-4 0,-12 0 1 0,0 0-1 0,0-12 0 0,12 12-1 0,-12 0-22 0</inkml:trace>
  <inkml:trace contextRef="#ctx0" brushRef="#br0">3740 12883 0 0,'0'0'0'0,"0"0"7"0,0 0-1 0,0 0-3 0,0 0 2 0,0 0-2 0,0 0 6 0,11-12-9 0,1-1 0 0,0-10 1 0,0 12-1 0,0-2 1 0,12-24 0 0,13 16 0 0,-16-16 2 0,4 1 0 0,-1 12-1 0,12-11-1 0,0-13 0 0,-1 12 1 0,13 1 1 0,-12-13 1 0,11 0-1 0,-10 14-1 0,10-16 0 0,-12 3 0 0,1 0 0 0,12-1 0 0,-1-11-1 0,1 11 0 0,-24 0 0 0,23 1 0 0,0-24-1 0,2 23 2 0,-14-12-1 0,13 13 1 0,-12-13-2 0,23 12 0 0,-12-23 3 0,2 11-1 0,-2 2-1 0,0-3-1 0,1 1 0 0,13-11 2 0,-2 0-2 0,12-1 1 0,-23 1-1 0,-1 0 1 0,-11-1-1 0,12 1 0 0,11 0 0 0,-12 11 1 0,1-12 0 0,0 12-1 0,1-11-2 0,-3 12 4 0,-10-13-1 0,0 14-1 0,-12-3 0 0,-2-10 1 0,14-2 0 0,13 15-1 0,-14-2 0 0,1 2 0 0,0 8 0 0,0 4 0 0,-1-2 0 0,-23 0 1 0,12 14-1 0,12-3 0 0,0-10 0 0,-13 10 0 0,0 3 0 0,-10 9 1 0,10-23-1 0,-23 25 1 0,0 11-1 0,0-1 0 0,0 2 0 0,0 11-23 0,-11 0-41 0</inkml:trace>
  <inkml:trace contextRef="#ctx0" brushRef="#br0">5979 9550 27 0,'0'0'0'0,"-37"0"28"0,26 0-13 0,11 0-12 0,59-25-2 0,36-11 0 0,-23 13 0 0,-36-1-1 0,-14 24 2 0,-22-13 4 0,13 13 1 0,-13-11-3 0,12 11 0 0,-1 11 1 0,-11 26 7 0,-11 34-2 0,-1-24-6 0,12-10-3 0,0-14 1 0,0 1-1 0,0-12 0 0,0 0-2 0,12-12-34 0,-1-12-42 0</inkml:trace>
  <inkml:trace contextRef="#ctx0" brushRef="#br0">3656 12990 21 0,'0'0'5'0,"0"0"-4"0,0-24 2 0,36 0-2 0,-13-12 2 0,13-12 1 0,12-11-2 0,0 0 1 0,11-12 0 0,13 0 0 0,-13-2 1 0,0 14 0 0,1-24 1 0,12-1-1 0,11 2 0 0,1-14 0 0,-13 24 0 0,-11 1 0 0,-13-13 1 0,25-11-3 0,11 0-1 0,11 1-1 0,-21 10 6 0,-26 0-5 0,1 13 1 0,11 11 2 0,2-22 0 0,9 9-2 0,14-9-1 0,-25-2-1 0,-23 13 2 0,12 11-2 0,-13-1 0 0,96-105 2 0,-83 106-2 0,-24 1 0 0,1 0 1 0,-2 11 1 0,11-23-1 0,15-2-1 0,-2 15 2 0,-11 11-2 0,-12-13 2 0,24-12-2 0,0 1 0 0,-1 23 1 0,-11-11 1 0,-24-1 0 0,35-35 1 0,-23 47-3 0,12 0 0 0,-12 25 2 0,-1-13 0 0,-23 24 1 0,0-13-1 0,12 14-2 0,-12-1 2 0,-12 1 1 0,-23 11-2 0,-37 11-1 0,0 1 1 0,13 12 0 0,0-12 1 0,23 13 0 0,11-14 0 0,14-11 0 0,22 0-2 0,25-11 2 0,37-39-1 0,22 16-1 0,-24 10-1 0,-23 0 2 0,-13 12-1 0,-12-12 0 0,-23 24 2 0,0 13 0 0,0 34-1 0,-11 24-1 0,11 24 1 0,0-23 1 0,0 11 0 0,0-36 1 0,0-22 0 0,0-13 0 0,0-12 1 0,0 0-12 0,24-12-145 0</inkml:trace>
  <inkml:trace contextRef="#ctx0" brushRef="#br0">11206 6573 32 0,'0'0'0'0,"-24"-13"22"0,12 13-13 0,0-12 0 0,0 12-1 0,36 0-4 0,72-12 0 0,70 1-2 0,13 11-1 0,-60 0-1 0,-83 0 1 0,-24 0 1 0,-24 0-46 0,-12 0 0 0</inkml:trace>
  <inkml:trace contextRef="#ctx0" brushRef="#br0">11194 6607 37 0,'-48'0'17'0,"-11"0"-7"0,59-11 1 0,59-1-1 0,49-12-1 0,34 24-6 0,-23 0-5 0,-35 0 4 0,-48 0-1 0,-36 0-2 0,-13 0-12 0,-46-12-13 0,-36 37 19 0,12-14 8 0,47 12 2 0,23-23 4 0,50-11-1 0,33-12-5 0,14 23-52 0</inkml:trace>
  <inkml:trace contextRef="#ctx0" brushRef="#br0">3763 13205 17 0,'0'0'3'0,"-23"-25"-3"0,23 0 2 0,0-9 1 0,0 10 4 0,-12 11 1 0,-1 2 2 0,2 11-2 0,11 0-3 0,0 11 4 0,11 73 4 0,14 35-6 0,-25 0-1 0,0 1-2 0,11 34 0 0,-11-22 0 0,12-14-1 0,0-22-1 0,-12-13-1 0,0-24 5 0,-24-11-3 0,13-24-2 0,11-12 0 0,-25 0-6 0,14-36-63 0,11-12 20 0</inkml:trace>
  <inkml:trace contextRef="#ctx0" brushRef="#br0">3704 13109 41 0,'0'-25'18'0,"0"14"2"0,-12-1 4 0,12 12-10 0,12 0 3 0,24-11-9 0,35-2 0 0,35-11-2 0,1 13 2 0,13 11-6 0,-12 11 3 0,23-11-6 0,-12 0 3 0,-1 0-3 0,-10 0 3 0,-50 0-2 0,-22 0 0 0,-11 0 5 0,-1 0-4 0,12-11 0 0,-14-1 1 0,14 1 0 0,-23 11-2 0,10-13 0 0,-23 13 1 0,13-12 0 0,-13 12 2 0,12 0-2 0,-12 0-1 0,0 36 1 0,-25-1-1 0,14 37 1 0,11 23-2 0,0 12-1 0,0 48 4 0,-12 0-1 0,-1-12 0 0,13-12 1 0,13-13 1 0,10-22-3 0,-23-48 3 0,0-25 0 0,-23-23-1 0,-1 0-15 0,-12-23-53 0,1 11-53 0</inkml:trace>
  <inkml:trace contextRef="#ctx0" brushRef="#br0">3775 14288 19 0,'0'0'0'0,"-35"0"20"0,35-11-4 0,35-14 4 0,25 0-1 0,-1 14-9 0,25 11-5 0,11 11 2 0,24 14-3 0,24 0 0 0,-1-4-2 0,1-21-1 0,-11-10 1 0,-26-1-2 0,-46-2 3 0,0-11 1 0,-48 11 2 0,-12 2-2 0,11-1-2 0,-11 1-1 0,0 11-1 0,0-13-20 0,-11 13-63 0,-1 0 47 0</inkml:trace>
  <inkml:trace contextRef="#ctx0" brushRef="#br0">6240 9395 37 0,'0'0'24'0,"0"-37"-11"0,-12 14 3 0,12-1 5 0,0 12-1 0,0 24-8 0,0 59 6 0,0 72-5 0,0 48-4 0,12 35-2 0,12-24-1 0,-1-34-1 0,2-50 1 0,-13-47-1 0,-12-34-2 0,0-26 1 0,0-47-5 0,0-35-44 0,0-13-112 0</inkml:trace>
  <inkml:trace contextRef="#ctx0" brushRef="#br0">6181 9429 63 0,'-36'-23'8'0,"24"-1"1"0,0-13 17 0,12 27-8 0,0-1 3 0,24-14-7 0,36 13-4 0,47-12-5 0,47 1-2 0,37-2-2 0,-12 13 1 0,-25 12-2 0,-34 12 1 0,-25 0 0 0,-1-12 0 0,-45 13-3 0,-26-2 3 0,1 1 0 0,-12-12 0 0,25 0 0 0,10 0 1 0,-24 11-2 0,-34-11 0 0,-14 25 2 0,-9 0-2 0,34 9 1 0,0 26-1 0,0 22 1 0,11 39 1 0,1 34 0 0,-12 23-1 0,11 0 0 0,-11-59 4 0,0-12-2 0,0-48 1 0,-11-34-3 0,-12-13-6 0,-2-49-42 0,-23 26-77 0</inkml:trace>
  <inkml:trace contextRef="#ctx0" brushRef="#br0">6240 10501 80 0,'0'0'0'0,"-35"12"6"0,35 0 18 0,46-12-3 0,39-12 7 0,34-13-12 0,12 15-9 0,12-1-3 0,-12 22-1 0,129-1 1 0,-139-10-3 0,-27 0-1 0,-34 0 2 0,-36 0 3 0,-24-10 4 0,0 10-7 0,12 0-42 0,-12 0-95 0</inkml:trace>
  <inkml:trace contextRef="#ctx0" brushRef="#br0">4680 13691 2 0,'-12'0'23'0,"-11"0"-10"0,23-11 1 0,0-1 0 0,0 1-1 0,0-1-2 0,35 12-7 0,25-12 0 0,47 12 0 0,36 0 2 0,11 0-3 0,2 12-1 0,-37-12-1 0,-36 0 1 0,-24-12-1 0,-35-1-3 0,-12-10-14 0,-36 12 2 0,-24-14 10 0,1 0 4 0,11 4 2 0,25 21 4 0,46 0-1 0,49 21 2 0,-13 16-1 0,-47-1-3 0,-60 12 1 0,-48-1-22 0,61 13-70 0</inkml:trace>
  <inkml:trace contextRef="#ctx0" brushRef="#br0">5966 13775 27 0,'-71'0'8'0,"59"-11"5"0,12-12-7 0,48-2 3 0,11 13 0 0,13-1 0 0,35 13-1 0,24 0-6 0,35 0-2 0,-11-11 1 0,-59-12 0 0,-38-1 0 0,-33 0 1 0,-25 1 0 0,-48-2 1 0,1 13 1 0,35 12-2 0,36 12-2 0,34 24 0 0,-22 0 0 0,-36-1-2 0,-47 1-57 0,35-24 15 0</inkml:trace>
  <inkml:trace contextRef="#ctx0" brushRef="#br0">6967 13394 42 0,'-13'0'10'0,"2"0"-5"0,-1-11 3 0,24-37-5 0,-12-23 1 0,11-38-1 0,-11-33 0 0,-23-13-3 0,-1 25 2 0,-12 11-1 0,25 24 1 0,-2 24-1 0,13 11 0 0,0 12 2 0,-11 48 8 0,11 0 1 0,-25 48-1 0,-11-1-5 0,13 0-4 0,10-22 0 0,13-37 1 0,36-35-2 0,13 34-4 0,-37 37 3 0,12-1-2 0,34-10-42 0,-22-37-32 0</inkml:trace>
  <inkml:trace contextRef="#ctx0" brushRef="#br0">6729 12049 46 0,'-72'24'11'0,"47"12"-8"0,14-36 11 0,11-24-7 0,11-59-5 0,26-72 0 0,-1 0-1 0,-2 23 0 0,-9 27 0 0,-25-3 0 0,0 1 0 0,11 35 0 0,-11 24-1 0,0 25 2 0,-11 23 7 0,-1 0-2 0,12 0-4 0,0 23-1 0,-13 13 2 0,-9 12 1 0,-14-2-2 0,12-33 1 0,60-47-3 0,23-16-1 0,-11 50-1 0,-24 25 0 0,-24 0-2 0,0-25-54 0,23 0-7 0</inkml:trace>
  <inkml:trace contextRef="#ctx0" brushRef="#br0">6979 10930 71 0,'0'-11'5'0,"-12"-26"16"0,-1-22 2 0,13-25-8 0,13-83-9 0,10-11-4 0,-11 35 0 0,-24 36-1 0,-11 36 1 0,-1 34 1 0,12 14-1 0,-1 12 5 0,13 11 1 0,-23 47-3 0,-12 11-2 0,-1 3-1 0,12-38-1 0,12-23 4 0,12-34-3 0,36-16-1 0,11 40-2 0,0-1 1 0,-22 22-2 0,-14-1-9 0,-11 15-51 0,0 0-10 0</inkml:trace>
  <inkml:trace contextRef="#ctx0" brushRef="#br0">5431 13609 55 0,'-24'11'6'0,"-1"14"18"0,25-25 6 0,-11 12-20 0,11-12-9 0,24-12-18 0,34-36-58 0,-45 37 47 0</inkml:trace>
  <inkml:trace contextRef="#ctx0" brushRef="#br0">6907 13561 86 0,'-23'0'6'0,"10"25"-5"0,13-25 4 0,0 0-2 0,24-25-27 0,-12 0-41 0</inkml:trace>
  <inkml:trace contextRef="#ctx0" brushRef="#br0">6954 12263 92 0,'-36'-23'3'0,"25"11"-6"0,22-24-34 0,-11 0-10 0</inkml:trace>
  <inkml:trace contextRef="#ctx0" brushRef="#br0">6931 10990 77 0,'0'0'0'0,"-71"11"4"0,71 12-21 0,-13-34-32 0</inkml:trace>
  <inkml:trace contextRef="#ctx0" brushRef="#br0">6979 9751 115 0,'-12'0'2'0,"-37"12"0"0,38 1 2 0,11-13-3 0,11 0-27 0,2 11-43 0</inkml:trace>
  <inkml:trace contextRef="#ctx0" brushRef="#br0">4298 13657 28 0,'0'0'0'0,"-11"-37"9"0,11 14 10 0,11 12-1 0,2 34 1 0,-1 48-5 0,0 13-6 0,12-13-3 0,-24-35 0 0,0-36-1 0,-12-48-1 0,12-34-1 0,0-2-1 0,0 13 0 0,-12 46 0 0,12 25 0 0,12 59-1 0,12 25 1 0,0-13 1 0,-14-34 2 0,-10-26-1 0,-10-22 0 0,-2-49-27 0,24-12-90 0</inkml:trace>
  <inkml:trace contextRef="#ctx0" brushRef="#br0">6502 9705 87 0,'0'0'0'0,"-24"-25"8"0,48 0 7 0,13 2 16 0,-14 12-4 0,1-2-14 0,-1 13-9 0,25 24-1 0,0-1 0 0,-24 27 2 0,-14-16 0 0,-20 14-1 0,-26 12 0 0,12-1-2 0,12-23 0 0,0-24 0 0,36-12 0 0,46-36-1 0,38-1 0 0,-37 3-1 0,-46 34 2 0,-61 23-2 0,0 13-31 0,60 12-115 0</inkml:trace>
  <inkml:trace contextRef="#ctx0" brushRef="#br0">8408 10798 84 0,'0'0'4'0,"-25"-11"14"0,-9 11 4 0,-27 0-10 0,2 24-6 0,11 0-6 0,24-24 2 0,35 13-1 0,2-2-2 0,-1 24 4 0,-12 37 2 0,-25 11-2 0,14 0 3 0,22-36-3 0,-11-22-2 0,0-25 4 0,0-12-3 0,0-12-1 0,25 12 0 0,35 12-2 0,11 23 1 0,-12 27 0 0,-34 8 1 0,-25 2 3 0,-48-13 7 0,-36-23 0 0,25-12-2 0,23-12-5 0,23-25-2 0,13 14-9 0,-11-1-154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7716 4334 10 0,'0'0'23'0,"13"0"-18"0,10-13 3 0,-10 2 0 0,-2-1 8 0,2 1-10 0,-13-2-3 0,11 26 5 0,-11 10-5 0,12-12 1 0,-1 39 0 0,-11-29 0 0,13 16-2 0,-1-13 0 0,-1-1-1 0,2-10 0 0,-1-1 1 0,-1 0 0 0,13-24 1 0,36-24-1 0,22-24-3 0,38-11 2 0,23-1-2 0,-12-11 3 0,12 24-3 0,-36 23 2 0,-59 24-2 0,-37 12 2 0,-11-11 16 0,0 11-15 0,0-13 0 0,0 1-2 0,0 12-19 0,0 0-89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9229 6226 6 0,'-36'-11'17'0,"-35"11"-8"0,35 0 12 0,13 0-3 0,11-23 2 0,34 10-13 0,86-11 1 0,83-10-4 0,23 21-2 0,-35-11-3 0,-48 24 2 0,-83 12-1 0,-24-12 3 0,-14 0-1 0,-44 12 4 0,-73 1-9 0,-84 21 0 0,-1-10 1 0,15-11 1 0,58-2 0 0,47-11 2 0,49-11 1 0,33 11-1 0,75 0 2 0,93-13 1 0,49-11-2 0,-12 1-2 0,-73-1 1 0,-84 24-1 0,-58 0 5 0,0 0-2 0,-82 0-2 0,-61 24-1 0,-47-1 2 0,-25 14-2 0,48-14 0 0,95-12 1 0,72-11-2 0,49 0 1 0,70-11 0 0,94-12 0 0,-21-2 0 0,-26 2-1 0,-46 11 2 0,-85 1 0 0,-35 11 3 0,-35 0-3 0,-62 11-1 0,-45 12 1 0,-1-11 1 0,36 13-2 0,60-25 0 0,105-13-2 0,38 1 2 0,23 0-1 0,13 24-104 0</inkml:trace>
  <inkml:trace contextRef="#ctx0" brushRef="#br0">2584 7537 50 0,'0'0'8'0,"-11"-13"15"0,11 2 7 0,-12 22-11 0,12 73-3 0,0 11-6 0,-12-11-2 0,12-25-3 0,0-34-3 0,0-14-2 0,0-11-13 0,0-36-37 0,-12 11-50 0</inkml:trace>
  <inkml:trace contextRef="#ctx0" brushRef="#br0">2442 7346 44 0,'-11'0'4'0,"-50"-36"14"0,25 13 5 0,-12 34-11 0,-11 37-5 0,0 36-3 0,23 23 1 0,24 12-2 0,35 0-2 0,48-12-1 0,14-13 1 0,10-33-2 0,-1-38 2 0,-69-11-1 0,93-12 2 0,2-46-1 0,-1-15 0 0,-47 1 0 0,-38 1 0 0,-21-24 0 0,-13-12 1 0,-13 11-1 0,-9 1-1 0,-14 12-1 0,-36 23 2 0,0-12 0 0,-22 13 0 0,22 36 1 0,-23 11-2 0,-36 34 0 0,-24 3 1 0,35-3-11 0,62 3-46 0,34-13-5 0</inkml:trace>
  <inkml:trace contextRef="#ctx0" brushRef="#br0">16075 7264 43 0,'-34'-50'31'0,"22"50"-28"0,12 50 9 0,-12 55 6 0,-12 3-13 0,24-1-5 0,0-46-10 0,11-27-53 0,-11-34 34 0</inkml:trace>
  <inkml:trace contextRef="#ctx0" brushRef="#br0">15945 7109 48 0,'12'-50'16'0,"60"4"-9"0,-1 21 8 0,-24 50-3 0,1 34-2 0,-24 12-4 0,-36-11 6 0,-59-12-5 0,-24-24-3 0,35-24-1 0,47-24-2 0,13 37-3 0,36 45 3 0,13 39-1 0,-2-26-2 0,25 0 1 0,-13-24-27 0,-23-23-69 0</inkml:trace>
  <inkml:trace contextRef="#ctx0" brushRef="#br0">16648 7608 45 0,'0'-13'6'0,"23"-33"-7"0,-23-2 13 0,0-13 0 0,0 15-4 0,-23-2-6 0,10 24-1 0,2 12 0 0,-12 12 1 0,-25 25 1 0,12 22-1 0,11 11-2 0,14-8-1 0,22-16 2 0,2-21 0 0,10-26-1 0,2-34 1 0,-1 10 1 0,0 16-2 0,-1 8 0 0,-23 13 1 0,11 0-1 0,-11 24 0 0,13-14 1 0,-13 15-2 0,0 11 1 0,23 0 0 0,13-24 0 0,24-12 0 0,-11-36 0 0,8 13 0 0,-21-2 0 0,-11 13 1 0,-1 24-2 0,-13 13 4 0,-11-2 2 0,-11-12-1 0,-1-11 1 0,12-34-2 0,12-16 0 0,10 16-4 0,14 22 0 0,13 12 0 0,-26 25 0 0,13 9 1 0,-12-10-1 0,0 0 1 0,24-12 0 0,11-12-1 0,-11-36 2 0,-1-11 1 0,-24-61-6 0,2-23-1 0,-25 49 4 0,0 11 1 0,0 46 0 0,0 25-1 0,0 36 4 0,-12 35 1 0,-1 48-3 0,26-12 0 0,-13-34 2 0,0-39-3 0,0-34 8 0,23-59-8 0,13-13-3 0,12 37-2 0,-48 35 2 0,-24 48 3 0,-11 11 4 0,23-13-3 0,24-21 0 0,47 0-1 0,25-25-10 0,-13-25-53 0,-59 25 25 0</inkml:trace>
  <inkml:trace contextRef="#ctx0" brushRef="#br0">18196 7406 87 0,'-36'0'2'0,"48"0"-7"0,36-12 5 0,11 0 0 0,13-24 1 0,-12 0 1 0,-49 1-1 0,-11 11 0 0,-24 12 0 0,-11 12-1 0,-1 36 0 0,11 11 1 0,14 13-1 0,22-2 1 0,25-21-1 0,24-13 0 0,0-35-1 0,23-39 0 0,2 4-3 0,-15 21 3 0,-10 25 0 0,-48 13 5 0,-12 24 3 0,-24-16 0 0,12-8-3 0,12-1 0 0,0-24 2 0,-12-22-2 0,24-16-3 0,24-9-1 0,11 36-2 0,0 11 1 0,13 47-1 0,-24 24 2 0,-12-9-1 0,-24-16 0 0,12-10-33 0,-12-11-39 0</inkml:trace>
  <inkml:trace contextRef="#ctx0" brushRef="#br0">19207 7275 61 0,'-11'-11'7'0,"-1"11"-3"0,-1 11 10 0,-9 24-6 0,-2 1-4 0,12 0-3 0,12-12-1 0,24 10 0 0,10-34-1 0,15 0 1 0,-1-21 1 0,23-4-1 0,-24-11 0 0,1 13 0 0,-24 23 1 0,-24 23 0 0,0 13 0 0,24 10-1 0,12-21 1 0,23-13 0 0,-23-36 1 0,-12-23-2 0,-24-13 1 0,-12 12-1 0,-36 25-2 0,0 23 1 0,25 0-7 0,23 23-13 0,36 1-23 0,-1-11 14 0</inkml:trace>
  <inkml:trace contextRef="#ctx0" brushRef="#br0">19887 7382 5 0,'36'-13'13'0,"35"-34"12"0,-35 12-4 0,-48 23-10 0,-24 1-10 0,-11 34 0 0,-14 12-1 0,27 1 2 0,34 0-2 0,34-11 0 0,15-25-2 0,-2-25 3 0,1-34-2 0,0-25 1 0,-13-35 1 0,-11 25 0 0,-12 57-2 0,-12 24 2 0,-25 13-1 0,-21 50 0 0,35 21 1 0,-2 11-1 0,26 2-1 0,21-24 2 0,2-13-1 0,12-47 1 0,23 0 0 0,-11-47 0 0,-1 10-2 0,-11 14 1 0,-25 12-1 0,-10 11 1 0,-1 0 1 0,-12 11 0 0,11 24-1 0,1 1 2 0,-1-13-2 0,14-10 1 0,35-13-1 0,-2-24 1 0,3 24-2 0,10 11 0 0,-71 2 3 0,0-1 5 0,11-24-4 0,14-35-1 0,11 10-1 0,-13 26-2 0,1 22 2 0,0 26 0 0,0-14-5 0,12-23-24 0,-24-12-40 0</inkml:trace>
  <inkml:trace contextRef="#ctx0" brushRef="#br0">20804 6988 99 0,'0'0'0'0,"-59"-34"43"0,93 45-159 0</inkml:trace>
  <inkml:trace contextRef="#ctx0" brushRef="#br0">21173 7369 1 0,'0'0'1'0,"48"0"21"0,-37-23 45 0,13-25-46 0,-12 25-14 0,12-1-5 0,-11 0-1 0,-13 11 9 0,0 2-2 0,-13-12-3 0,1 11-5 0,0 12 1 0,-12 0 1 0,1 0 5 0,-2 12-4 0,2 11-1 0,-13 13-3 0,13 0 1 0,11-13 0 0,24-23 4 0,34 0-3 0,3 24-4 0,-37 60 0 0,-24 47 11 0,-12-23-2 0,-37-37 4 0,-10-48-3 0,-11-23-14 0,22 0-131 0</inkml:trace>
  <inkml:trace contextRef="#ctx0" brushRef="#br0">21280 7645 158 0,'-59'-37'17'0,"34"37"-175"0</inkml:trace>
  <inkml:trace contextRef="#ctx0" brushRef="#br0">13826 7846 83 0,'-13'-12'6'0,"-34"-1"1"0,22 3 7 0,-9-1 4 0,22-2-3 0,0 13-10 0,48 0-4 0,47 13 0 0,60-13 1 0,0 11-1 0,-24-11 0 0,-59 0 0 0,-37 0-1 0,-23 0-6 0,-36 0-28 0,-24 10-11 0,-34 15 0 0,-14-13 22 0,-11 12 25 0,0-12 55 0,24-1-12 0,70 2-23 0,74-26-12 0,94 13 1 0,35-11-2 0,-35 11 0 0,-83 0 0 0,-60 0 3 0,-24-12-11 0,-47 12-13 0,-1 23-134 0</inkml:trace>
  <inkml:trace contextRef="#ctx0" brushRef="#br0">2180 8977 70 0,'-12'0'24'0,"12"0"0"0,0-13-14 0,0 3 1 0,0-1 0 0,12-2-3 0,-12-11-2 0,12 11-2 0,23-10-2 0,-12 12 1 0,2-2 2 0,-1 1-1 0,-1 12-1 0,1 12-2 0,-12 12-1 0,12-1 2 0,-24 2 1 0,12 11-2 0,-12-13 1 0,0 14-1 0,0-3-1 0,-24 14 2 0,0-25 1 0,0 2-2 0,13-13 0 0,-1-12 1 0,-1 0-1 0,13-12 1 0,-11 0-2 0,11-1 1 0,24 2-3 0,-12-1 1 0,11 12 1 0,-11 23 1 0,24 14-2 0,-12-1 3 0,12-13-1 0,-26-11 0 0,3 1-3 0,-13-13-21 0,0-25-43 0,12 2-31 0</inkml:trace>
  <inkml:trace contextRef="#ctx0" brushRef="#br0">2394 8715 48 0,'-60'-48'42'0,"12"14"-26"0,-11 9 4 0,0 37-7 0,-2 24-1 0,-9 23-1 0,10 14-3 0,13-2-2 0,11 24-3 0,24 12-2 0,35 1 2 0,25-14-1 0,12-12 2 0,23-9-2 0,13-25-2 0,11-25 0 0,12-12 0 0,0-22 2 0,-25-24 0 0,2-13 0 0,-24-13 0 0,-25 3-1 0,-11-37-1 0,-12 11 2 0,-12-10-1 0,-12 10 0 0,-24 13 0 0,-24-13 1 0,-11 24 3 0,-13 1 0 0,-12 11 0 0,-10 23-3 0,-25 38-1 0,-13 11 1 0,2 36-2 0,-1 23-30 0,47 0-105 0</inkml:trace>
  <inkml:trace contextRef="#ctx0" brushRef="#br0">13838 9324 32 0,'0'0'15'0,"-12"0"-1"0,-1 0 8 0,13 0-6 0,-23 0 5 0,10 0-4 0,-23 0-6 0,25 0-3 0,11 0-4 0,72-13 0 0,59 1 2 0,12 12-1 0,0 0-1 0,-36 0-1 0,-36 0 1 0,-35 0 2 0,-36-12-1 0,-24 12-4 0,-59 0 0 0,-36 12-1 0,0-12 0 0,12 12 0 0,11-12 0 0,24 13 0 0,36-13 0 0,36 11 0 0,0-11 0 0,72-11 0 0,24-2 1 0,35 13-1 0,-13 0 2 0,-22 13-3 0,-49-13 2 0,-34 0-1 0,-37 0 2 0,-48 0-1 0,-24 0-2 0,-10 0 1 0,-1 11 0 0,11-11 0 0,24 10 0 0,25 3 0 0,24-13-1 0,11 0 2 0,12 0-1 0,46-13 0 0,51 3 0 0,21 10 0 0,14 0 0 0,-37 0 0 0,-48 10 1 0,-34-10-1 0,-2 0 2 0,-11 0-3 0,0 0 1 0,0 0-169 0</inkml:trace>
  <inkml:trace contextRef="#ctx0" brushRef="#br0">13707 9513 8 0,'-12'0'44'0,"0"37"-11"0,-24 45-15 0,-23 37-7 0,35-23-6 0,12-37-5 0,0-34-3 0,24-25-89 0</inkml:trace>
  <inkml:trace contextRef="#ctx0" brushRef="#br0">13611 9500 17 0,'0'-11'1'0,"0"-1"14"0,0 35 34 0,-13 38-31 0,-21-1-9 0,-2-13-2 0,0-23-3 0,24-24-1 0,0-37 1 0,48-10-2 0,24-11-1 0,-1 33 0 0,-12 37 0 0,-22 12 0 0,10 23-1 0,-11-23 0 0,-24 12-48 0,0-36 2 0</inkml:trace>
  <inkml:trace contextRef="#ctx0" brushRef="#br0">13123 10358 59 0,'-24'-12'17'0,"24"1"-7"0,36-12-2 0,12-27-3 0,-1 4-2 0,-24-13-3 0,2-25 1 0,-14 0-1 0,2 26 0 0,-13 33-1 0,0 13-1 0,-13 24 1 0,-23 47 2 0,13 12-1 0,10 25 1 0,13-24-2 0,0-14 2 0,25-8 0 0,-1-50 2 0,24-13-1 0,-13-24-1 0,-11 26-1 0,-12 11 1 0,-12 0-1 0,0 24 1 0,0 13-1 0,24-14 0 0,-1 0 0 0,-10-11 0 0,-1-12 0 0,-1 0 1 0,1-12 0 0,0 0 0 0,-12-11-2 0,0-25 2 0,0 12-2 0,-24 1 1 0,13 11 0 0,-1 24-1 0,-12 11 0 0,12 26 1 0,-1 10-1 0,2-23 1 0,35 0 0 0,12-12 1 0,11-24-1 0,13 1 1 0,-24-14-1 0,-13 13 1 0,0-12 0 0,-10 1 0 0,-1 11-1 0,-12 12 0 0,0 0 0 0,11 23 1 0,-11 0-1 0,0 14 0 0,0-13 0 0,13-24 1 0,-1-11 0 0,12-2-1 0,-13 13 0 0,13 24 0 0,12-12 0 0,-13-1 0 0,13-34 2 0,-24-13 0 0,-24-12-1 0,1 25-2 0,22 11-93 0</inkml:trace>
  <inkml:trace contextRef="#ctx0" brushRef="#br0">14635 9500 83 0,'0'0'0'0,"-23"-34"15"0,57 10-15 0,-9 71 7 0,-1 48 8 0,24 26-7 0,-1-16-6 0,-10-34-1 0,-3-34-8 0,-21-37-70 0</inkml:trace>
  <inkml:trace contextRef="#ctx0" brushRef="#br0">14718 9429 72 0,'-36'13'22'0,"0"34"-14"0,-10-11 5 0,10-24-6 0,11 1-2 0,25-50 0 0,36-34-2 0,35 47-3 0,-10 48 0 0,-14 34 1 0,1 3-3 0,11-14-20 0,-23-23-58 0</inkml:trace>
  <inkml:trace contextRef="#ctx0" brushRef="#br0">14933 10370 97 0,'0'-12'4'0,"-24"-34"-2"0,96-4-1 0,-13 4 0 0,-11-2 1 0,-12-13-1 0,-25-33 0 0,-11 12-3 0,-11 32 1 0,-1 39-1 0,12 11-1 0,-24 72 6 0,12 11 3 0,12 12 0 0,0-24-2 0,12-23 0 0,-12-12 0 0,0-36 1 0,11-13-2 0,2-21-1 0,23 10-2 0,-1 11 1 0,1 2-1 0,-13-1 0 0,2 12 0 0,-2 0 0 0,1 23 0 0,0 2 0 0,0 10 0 0,-12-11 0 0,24-24 2 0,-2-36-1 0,27 1 0 0,-25 22 0 0,-26 13-1 0,3 37 2 0,-1-14-1 0,-1 13-1 0,2-24-37 0,-13-24-60 0</inkml:trace>
  <inkml:trace contextRef="#ctx0" brushRef="#br0">15623 9954 98 0,'-23'-23'7'0,"35"34"-60"0,-1-11 16 0</inkml:trace>
  <inkml:trace contextRef="#ctx0" brushRef="#br0">15910 10275 55 0,'0'0'14'0,"0"-24"-9"0,47-23-3 0,-47 23 0 0,0 1 10 0,0-2-5 0,-12 0-4 0,-11 25 2 0,11-10-2 0,0-1-2 0,0 11 2 0,0 0-2 0,-12 11 1 0,12-1 0 0,-12 3-1 0,1 24 1 0,-2-3 1 0,14-9 0 0,11-2-1 0,11-23 2 0,25 0-1 0,12-11-2 0,-24 11-1 0,0 47 1 0,-24 24 2 0,-12 13 2 0,-24-26 0 0,0-33 3 0,-12-13-4 0,37-12-15 0,11-24-107 0</inkml:trace>
  <inkml:trace contextRef="#ctx0" brushRef="#br0">16004 9977 70 0,'0'-35'16'0,"37"11"-11"0,-14 24 14 0,-12 47-1 0,-11 24-2 0,13 13-7 0,-13-13-3 0,12-34-2 0,-1-37 5 0,38-60-5 0,10 24-4 0,-22 36-1 0,-14 25 0 0,-12 9-1 0,-11-9-22 0,13-13-14 0,22-24 28 0,-24 12 19 0,-11 0-81 0</inkml:trace>
  <inkml:trace contextRef="#ctx0" brushRef="#br0">9454 10823 66 0,'0'-25'21'0,"0"14"14"0,-10 47-13 0,10 35-6 0,0 13-7 0,10-1-8 0,3-36 0 0,-13-10-35 0,0-37-78 0</inkml:trace>
  <inkml:trace contextRef="#ctx0" brushRef="#br0">9622 10764 82 0,'0'0'0'0,"0"-25"17"0,0 50 11 0,-12 46-10 0,-1 0-11 0,2 1-2 0,22-26-5 0,2-9-84 0,-13-24 36 0</inkml:trace>
  <inkml:trace contextRef="#ctx0" brushRef="#br0">9205 10966 79 0,'0'0'34'0,"24"0"-19"0,-1 24 5 0,26 23-10 0,10 13-5 0,13-12-3 0,-14-14 0 0,-33-9-3 0,-1-13-31 0,0-12-89 0</inkml:trace>
  <inkml:trace contextRef="#ctx0" brushRef="#br0">9860 10942 18 0,'0'0'27'0,"0"-12"27"0,-23 24-31 0,-13 24-8 0,-12-1-7 0,-11 13-2 0,11-1-3 0,-1-10-2 0,3-3-126 0</inkml:trace>
  <inkml:trace contextRef="#ctx0" brushRef="#br0">8479 11799 21 0,'0'0'5'0,"0"-24"6"0,12 1 27 0,12 11-12 0,-12-13-8 0,10 14-7 0,3 11-5 0,-14 36 0 0,2 10-1 0,-1 27 1 0,-12-25-1 0,-12 11-4 0,12-23 1 0,0-13-1 0,-13-11 1 0,13-47 2 0,0-1-3 0,13-12-1 0,10 12 1 0,2 1-1 0,21-1 0 0,-10 11 0 0,0 2 0 0,0 12 1 0,-24-1-2 0,0 24 1 0,0-1 0 0,0 25 0 0,-12 35-1 0,0-11 1 0,0-12 1 0,12-24-1 0,-12-14 1 0,0-31 0 0,-12 8-40 0,12 1-64 0</inkml:trace>
  <inkml:trace contextRef="#ctx0" brushRef="#br0">9098 11752 64 0,'0'0'15'0,"0"-12"-11"0,0 0 16 0,-12 36-6 0,12 10 3 0,-13 16-8 0,3-4-6 0,20-10 0 0,3-13-3 0,23-10 3 0,-13-26-1 0,25-21-1 0,-12-14-2 0,0 25 4 0,-13-14-4 0,-10 1 2 0,-1 13-1 0,-12 11 2 0,0 24-3 0,-12 23 5 0,12 13-2 0,0-1 0 0,12-10-2 0,-12-37 0 0,35 34-17 0,1-21-122 0</inkml:trace>
  <inkml:trace contextRef="#ctx0" brushRef="#br0">9539 11811 24 0,'0'0'0'0,"0"-12"32"0,12-1 16 0,0 13-27 0,-12 25-6 0,0 11-6 0,0 11-5 0,-12-11-2 0,12-12 0 0,0-24 1 0,0-24-2 0,12-24 0 0,0 13-1 0,-1-1 1 0,13 11-1 0,-1 14 0 0,2-1-1 0,11 12 0 0,-13 12 1 0,-11 24 1 0,0-11 0 0,0-2 0 0,-12-12 0 0,0 1 0 0,0-24 3 0,12-22-4 0,12-3 0 0,12 13-1 0,10 12 1 0,-9 12 0 0,-25 23-1 0,0 27 1 0,0-16 0 0,-12 3 0 0,12-14 0 0,0 1-32 0,-12-24-61 0</inkml:trace>
  <inkml:trace contextRef="#ctx0" brushRef="#br0">10075 11870 84 0,'0'-11'16'0,"24"11"-3"0,11 0 0 0,13 0-7 0,-24-36-2 0,-1-1-3 0,-23 26 1 0,0-1 1 0,-23 12 3 0,-13 12-3 0,12 12 0 0,12 13-2 0,12 9 2 0,36-10-1 0,-13 0 0 0,25-36-1 0,12 0-8 0,-23-13-102 0</inkml:trace>
  <inkml:trace contextRef="#ctx0" brushRef="#br0">10444 11799 92 0,'0'0'0'0,"-24"-24"6"0,48-11 8 0,23 35 0 0,0 12-3 0,2 35-1 0,-26 1-5 0,-11-1-3 0,-12-23 1 0,-35-24-1 0,-1-36 1 0,48-10-4 0,59-4-4 0,12 27 0 0,-35 12 5 0,-24 22 0 0,-24 25 4 0,0 1-3 0,24-3-3 0,-24-10-112 0</inkml:trace>
  <inkml:trace contextRef="#ctx0" brushRef="#br0">10849 11585 127 0,'0'0'5'0,"-24"-36"-2"0,48 36-50 0,-24 0-7 0</inkml:trace>
  <inkml:trace contextRef="#ctx0" brushRef="#br0">11170 11692 77 0,'-12'-11'26'0,"0"-14"-10"0,0 25 1 0,-24 12-2 0,0 24-8 0,2 0-4 0,45-1-2 0,25 1 0 0,35-24 0 0,-11-24-14 0,23 12-80 0,-72 0 53 0</inkml:trace>
  <inkml:trace contextRef="#ctx0" brushRef="#br0">11611 11775 69 0,'-12'-12'11'0,"12"1"-6"0,0-13 0 0,0 11-3 0,0 2 1 0,-24-1 4 0,-24-12 6 0,25 24-5 0,-13 0-4 0,11 13-1 0,2-2-1 0,-1 25 0 0,-11-1-1 0,10 1-1 0,25-12 1 0,13-11 0 0,23-13 1 0,-1-25-1 0,13 0 0 0,-24 2-1 0,-1 23 0 0,-23 12 1 0,24 24 1 0,12-11 0 0,11-14-1 0,13-22 1 0,-12-39-1 0,23-8 1 0,-23-39-2 0,-1-21 1 0,-23 23 2 0,-35 71-3 0,-13 35-1 0,-24 62-1 0,35 9 1 0,26-11 1 0,46-21 0 0,-11-16 0 0,-12-9 1 0,-13-13-2 0,2-1 2 0,-14-11-2 0,1 0 2 0,-12-11 0 0,0 11-3 0,0 11 1 0,0-11-3 0,-12 0 2 0,12 0-35 0,0 0-50 0</inkml:trace>
  <inkml:trace contextRef="#ctx0" brushRef="#br0">2549 12858 22 0,'-12'-11'51'0,"12"-1"-18"0,0 1-16 0,36-26-10 0,11 14 1 0,13 12-2 0,-13 22 0 0,-23 24-3 0,-35 13 3 0,-37-12-2 0,12-1-2 0,60-24-1 0,36 14 0 0,-1 11-2 0,-35 24 2 0,-48-26 7 0,-35 3-4 0,-1-13 1 0,36-24-3 0,-1-11-2 0,25-2-31 0,0-24-59 0,0 37 52 0</inkml:trace>
  <inkml:trace contextRef="#ctx0" brushRef="#br0">2608 12514 58 0,'-24'0'9'0,"-95"23"34"0,-12 49-19 0,-11 59-8 0,46 35-2 0,71-11-8 0,86 12-3 0,46-35 0 0,60-61-1 0,22-48 0 0,15-71-1 0,-49-59 0 0,-36-37 3 0,-73-32 1 0,-57-16-1 0,-49 26 0 0,-34 47 2 0,-61 71-2 0,-49 96-3 0,-57 82-2 0,23 49-18 0,179-95-109 0</inkml:trace>
  <inkml:trace contextRef="#ctx0" brushRef="#br0">8646 12263 94 0,'-36'-12'6'0,"-35"1"-1"0,47-1 20 0,24 1-16 0,59 11-5 0,48 0 3 0,108 0-1 0,94-13-2 0,96 1 3 0,48 12-7 0,-1 0 1 0,-71 0-1 0,-59-12 10 0,-120 24-10 0,-107-12-1 0,-83 0 3 0,-12 0-5 0,-48 0-41 0,-11 0-56 0</inkml:trace>
  <inkml:trace contextRef="#ctx0" brushRef="#br0">8658 12406 86 0,'-1'0'0'0,"-82"12"16"0,36 0-6 0,47-12 8 0,47 0-15 0,71-12 5 0,99-23 1 0,103-13 0 0,120 12-6 0,156 0-2 0,-119 24-4 0,-132 12 4 0,-143 12 5 0,-142 0 1 0,-48-24 5 0,0 0-6 0,0 1-3 0,-12-1 1 0,11 12-4 0,-11-11 2 0,0 11-3 0,11 0 2 0,2 0-1 0,-13 0 0 0,0 0-1 0,0 0 2 0,12 0-2 0,-1 0 2 0,-11 0-1 0,0 0 0 0,13 0-21 0,-1 0-139 0</inkml:trace>
  <inkml:trace contextRef="#ctx0" brushRef="#br0">9669 9073 92 0,'0'0'5'0,"-47"12"-4"0,-36 22 1 0,-24 3 3 0,35-1 6 0,36-1-4 0,36 1-1 0,12 12-1 0,0 23 4 0,-36 36-3 0,-23 25 1 0,11 34 0 0,24 24-4 0,24-23 0 0,-1 12-1 0,14-24-1 0,-25-36-1 0,24-36 4 0,11-24-2 0,25-23 1 0,-2 12-3 0,39-23 2 0,57-14-16 0,49-11-120 0</inkml:trace>
  <inkml:trace contextRef="#ctx0" brushRef="#br0">12302 9144 55 0,'10'-25'11'0,"26"2"-11"0,48-12 14 0,-12 11 11 0,59 24-8 0,-83 59-16 0,-25 37 10 0,-11 57-2 0,-1 63-5 0,2 33-2 0,-26 38-3 0,2-49 1 0,-14-119 9 0,-33-48 8 0,-14-35-9 0,0-12-15 0,49-24-141 0</inkml:trace>
  <inkml:trace contextRef="#ctx0" brushRef="#br0">17254 13704 44 0,'0'-59'38'0,"25"23"-11"0,23 13-4 0,22 46-8 0,2 48-6 0,-12 61-5 0,-24-2-4 0,-25-23 0 0,-22-34 2 0,-25-39 2 0,0-34 3 0,12-59-2 0,24-37-3 0,37-22 0 0,33 10 2 0,14 13 7 0,-36 60-7 0,-24 23-3 0,-1 12-10 0,-23 24-38 0,12-1-54 0</inkml:trace>
  <inkml:trace contextRef="#ctx0" brushRef="#br0">18005 14109 33 0,'0'0'22'0,"-12"-24"15"0,24 11-3 0,0 2-14 0,12 11-5 0,-24 11-9 0,0 26 0 0,-24 10-1 0,12 1 0 0,0 0-2 0,12-23-1 0,12-14 0 0,-12-1 2 0,0-10 1 0,12-10-4 0,0 10 1 0,0 0-2 0,0-11 0 0,-12 11 0 0,0 0-1 0,13 0-2 0,-13 11 0 0,11-11 1 0,-11 10-5 0,0-10-34 0,12 0-92 0</inkml:trace>
  <inkml:trace contextRef="#ctx0" brushRef="#br0">18089 13896 62 0,'-12'-13'10'0,"12"-11"-7"0,12 24-4 0,12 0-29 0,-12 0-14 0</inkml:trace>
  <inkml:trace contextRef="#ctx0" brushRef="#br0">18589 14072 34 0,'12'-23'9'0,"13"-12"-5"0,-25 11 8 0,-13 1 2 0,-11 10-3 0,0 13-5 0,12 13-5 0,0 34-2 0,-12 36 1 0,13 24 2 0,-1 24 2 0,-1-13 0 0,13-45 0 0,0-38-1 0,-36-22-2 0,2-13-25 0,-3-48-51 0</inkml:trace>
  <inkml:trace contextRef="#ctx0" brushRef="#br0">18374 14288 51 0,'0'0'0'0,"0"-36"36"0,48 0-21 0,59 24-15 0,36 12-93 0</inkml:trace>
  <inkml:trace contextRef="#ctx0" brushRef="#br0">19434 14061 141 0,'-35'-35'12'0,"35"23"3"0,59-1-8 0,37 2-6 0,-1 11-39 0,-49 0-73 0</inkml:trace>
  <inkml:trace contextRef="#ctx0" brushRef="#br0">20112 13549 118 0,'0'-71'13'0,"0"47"6"0,0 72-3 0,-34 83-7 0,11 0-6 0,23 1-10 0,11-14-135 0</inkml:trace>
  <inkml:trace contextRef="#ctx0" brushRef="#br0">16660 15060 81 0,'-36'-10'3'0,"-11"-14"-3"0,118-13 11 0,118 3 2 0,182-3-3 0,176 14-6 0,96-1-2 0,0 24 0 0,-107 0 17 0,-190-12 1 0,-180-24-11 0,-130 1-4 0,-49-1-29 0,-44 13-119 0</inkml:trace>
  <inkml:trace contextRef="#ctx0" brushRef="#br0">17875 15347 89 0,'0'0'0'0,"-24"-11"20"0,12 58 10 0,0 36-14 0,12 1-7 0,12-13-4 0,-24-35-1 0,-1-24 5 0,13-60-3 0,0-35-3 0,13-14-1 0,11 26-1 0,10 0 1 0,2 12-1 0,0 23-1 0,0 47 0 0,-12 62-1 0,-12 22 1 0,0 0 0 0,-12-48 0 0,0-34 4 0,25-49 4 0,34-59-7 0,24 11 0 0,-12 60-1 0,-35 13-1 0,-24 70 0 0,-1 13 0 0,2 11 0 0,10 0-29 0,-10 1-76 0,-13-73 58 0</inkml:trace>
  <inkml:trace contextRef="#ctx0" brushRef="#br0">18815 15454 114 0,'-12'-35'16'0,"-35"11"-8"0,11 12 7 0,-24 36-8 0,1 47-1 0,23 36-2 0,24 25-4 0,36 10 3 0,-12-35-4 0,-24-35 0 0,-59-37-28 0,-1-47-91 0</inkml:trace>
  <inkml:trace contextRef="#ctx0" brushRef="#br0">18363 15812 85 0,'0'0'0'0,"-12"-48"41"0,59 24-20 0,72 12-17 0,60 12-17 0,-13 12-107 0</inkml:trace>
  <inkml:trace contextRef="#ctx0" brushRef="#br0">19470 15609 137 0,'-12'-36'33'0,"49"25"-32"0,56 11-4 0,39 11-55 0,-72-11-36 0</inkml:trace>
  <inkml:trace contextRef="#ctx0" brushRef="#br0">20255 15311 168 0,'-23'0'7'0,"-1"84"3"0,24 35-7 0,0-12-15 0,-11-11-140 0</inkml:trace>
  <inkml:trace contextRef="#ctx0" brushRef="#br0">20042 9858 12 0,'0'-35'28'0,"24"-1"8"0,11 25-12 0,25 11-8 0,-2 59-9 0,-22 0-2 0,-23 24-2 0,-1-24-1 0,-24 2-1 0,-12-14 1 0,-12-23 0 0,25-12 2 0,11-48-1 0,22-22-2 0,27-39 0 0,-1 26 3 0,11 23 3 0,-11 13-4 0,-37 10-2 0,2 14-24 0,-13 22-67 0,0-11 53 0</inkml:trace>
  <inkml:trace contextRef="#ctx0" brushRef="#br0">20672 10180 50 0,'0'0'0'0,"0"-23"42"0,13-2-11 0,-13 13-14 0,12-1-6 0,-12 3 1 0,0-1 2 0,0 11-9 0,0 0-4 0,0 11 0 0,0-1 1 0,0-10-1 0,0 0 1 0,0 0-1 0,-12 0 1 0,12 0 0 0,0-10 0 0,0 10-1 0,0 0-1 0,0-11 2 0,0 11-1 0,0 0 2 0,0-13 0 0,0 13 0 0,0 0-1 0,0-12 0 0,0 24 0 0,0 1-2 0,-24 21 0 0,12 26 0 0,-12-1 0 0,12 1 2 0,12-24 1 0,0-13-2 0,12 2 1 0,12-14-1 0,12 1 0 0,0-12 0 0,-1-12 2 0,1-24-7 0,-13 1-26 0,2-1-60 0,-25 36 12 0</inkml:trace>
  <inkml:trace contextRef="#ctx0" brushRef="#br0">20792 9823 75 0,'-13'-13'52'0,"-10"-10"-12"0,23 12-12 0,12 11-26 0,-1 11-20 0,25 1-74 0,-23-1 38 0</inkml:trace>
  <inkml:trace contextRef="#ctx0" brushRef="#br0">21577 10025 135 0,'-36'0'10'0,"0"-12"17"0,26 1-4 0,56 11-22 0,63 11 1 0,-14-11 1 0,-36 0-3 0,-11 12-66 0,-35-12-27 0</inkml:trace>
  <inkml:trace contextRef="#ctx0" brushRef="#br0">22197 9776 73 0,'0'-37'40'0,"24"3"-33"0,24 9 17 0,11 25-9 0,-23 46-7 0,0 38-3 0,-13 12-3 0,-36-25 2 0,-9-35 0 0,-26-24 0 0,12-35 3 0,24-48-3 0,60-13-4 0,47 0 0 0,12 26 1 0,1 33-18 0,-49 37-70 0,-47-12 6 0</inkml:trace>
  <inkml:trace contextRef="#ctx0" brushRef="#br0">22816 10107 102 0,'0'0'0'0,"-12"-58"24"0,48 11 9 0,-12-1-9 0,0 25-14 0,-36 10-5 0,0 13-4 0,0 71 1 0,24 26-2 0,24-3 1 0,-24-12 2 0,-24-32 8 0,-24-27-4 0,-35-23-4 0,12-36-15 0,22-24-47 0,25-11-84 0</inkml:trace>
  <inkml:trace contextRef="#ctx0" brushRef="#br0">22924 9692 114 0,'0'0'0'0,"10"-37"34"0,15 26-15 0,-25-1-27 0,0 24-130 0</inkml:trace>
  <inkml:trace contextRef="#ctx0" brushRef="#br0">20055 10953 74 0,'-85'-23'26'0,"-11"23"-17"0,62-11 15 0,68-2-18 0,122-11 1 0,118-23 6 0,143-13-5 0,118 49-7 0,37 11 0 0,-72 11 2 0,-94 1 10 0,-134-24-9 0,-140-24-5 0,-121 1-2 0,-81-1-52 0,-3 24-51 0</inkml:trace>
  <inkml:trace contextRef="#ctx0" brushRef="#br0">20459 11250 118 0,'0'-34'27'0,"-12"22"-5"0,12 48-3 0,-13 24-11 0,13-1 1 0,0-13-4 0,0-21-1 0,0-13 3 0,-11-36-4 0,-1-23-2 0,12-24 1 0,23 11-2 0,25-1 0 0,24 14 0 0,-26 35-1 0,-10 12 1 0,-11 48-1 0,-14 0 2 0,2 11-1 0,-13-23 0 0,12-13 1 0,-1-34 3 0,85-144-1 0,-37 107-3 0,-23 36-1 0,0 49 0 0,-24 34 1 0,1 0 0 0,-26 1 0 0,1-26-10 0,-12 15-49 0,12-38-71 0</inkml:trace>
  <inkml:trace contextRef="#ctx0" brushRef="#br0">21292 11489 50 0,'0'-23'48'0,"13"-38"-18"0,-13 3 5 0,0 11-8 0,-37 22-11 0,1 50-13 0,13 46-1 0,10 24-1 0,13 12-1 0,13 12 0 0,-13 0 2 0,-60-48 1 0,13-35-9 0,-2-47-46 0,26-60-92 0</inkml:trace>
  <inkml:trace contextRef="#ctx0" brushRef="#br0">20994 11644 63 0,'0'-23'12'0,"12"12"14"0,72-26-11 0,47 24-15 0,0 2-40 0,-60-1-30 0</inkml:trace>
  <inkml:trace contextRef="#ctx0" brushRef="#br0">22090 11418 87 0,'-12'-24'7'0,"24"12"16"0,35 1-13 0,37 11-9 0,-13 0-18 0,1 0-73 0</inkml:trace>
  <inkml:trace contextRef="#ctx0" brushRef="#br0">22768 11192 113 0,'-11'0'4'0,"-12"71"8"0,-2 37-5 0,25-13-6 0,12-12-30 0,-12-47-75 0</inkml:trace>
  <inkml:trace contextRef="#ctx0" brushRef="#br0">18256 10609 16 0,'0'0'21'0,"-12"-12"-7"0,12 12 2 0,12-12-7 0,-2-1-4 0,3-10-1 0,-13-1 0 0,-13 0 2 0,3 11-1 0,-26 13-2 0,0 13 0 0,-35 24 0 0,11-3-1 0,24 14 0 0,12 12-2 0,13-13 0 0,22-23-1 0,13 0 1 0,36-24 1 0,-1-36 0 0,1 1 0 0,-12-13-1 0,-26-11 0 0,3-13 1 0,-14 1-1 0,-11 23 1 0,0-23-1 0,0 11 1 0,-11 36-1 0,-1 24 0 0,-1 36 1 0,-9 60 1 0,10 22 2 0,12 24 0 0,12-46 0 0,-12-37-3 0,0-46 1 0,0-13-18 0,0-24-63 0,0 12 46 0</inkml:trace>
  <inkml:trace contextRef="#ctx0" brushRef="#br0">18422 11024 63 0,'0'-11'18'0,"0"-1"-5"0,0-11 6 0,0 11-6 0,0-12 0 0,12 1-3 0,-1-14-3 0,14 14 1 0,-25-1 3 0,11 24-3 0,-11-12-2 0,0 24 0 0,-11 22-2 0,-1 16-2 0,-1-3 1 0,2 0-2 0,11-11 1 0,11-11-1 0,2-14 2 0,10-11-1 0,13-11 0 0,-12-2-5 0,0-24-23 0,0 3-73 0,-24 10 44 0</inkml:trace>
  <inkml:trace contextRef="#ctx0" brushRef="#br0">18541 10620 82 0,'-12'12'7'0,"12"24"10"0,-12-36 1 0,24 0-12 0,0-36-3 0,-12 36-2 0,0 0 2 0,0 11-3 0,12-11-17 0,36 0-79 0</inkml:trace>
  <inkml:trace contextRef="#ctx0" brushRef="#br0">18803 11013 104 0,'-13'0'4'0,"-9"0"4"0,22-12 8 0,0-11-4 0,22-2 3 0,3-9 2 0,-14 21-4 0,-11-11-7 0,-11 1 0 0,-1 23-1 0,12 0-4 0,-13 47 0 0,13 25-2 0,13 24 2 0,-1-14 0 0,-1-34 5 0,-22-12 3 0,-36-13-3 0,-13-23-5 0,12-34-11 0,25-16-30 0,12 3-55 0,11 35 21 0</inkml:trace>
  <inkml:trace contextRef="#ctx0" brushRef="#br0">18862 10739 98 0,'-11'-12'8'0,"-14"-11"-1"0,25-1 4 0,13 24-17 0,-13 13-48 0,0-2-2 0</inkml:trace>
  <inkml:trace contextRef="#ctx0" brushRef="#br0">19232 10609 80 0,'0'0'8'0,"-12"-12"0"0,24 0 18 0,48 12-17 0,11-13-3 0,0 13-3 0,-35 0-2 0,-24-11-1 0,-12 11-20 0,0 0-22 0,0 24-35 0</inkml:trace>
  <inkml:trace contextRef="#ctx0" brushRef="#br0">19314 10764 58 0,'-34'11'18'0,"22"-11"18"0,24 0-18 0,47 0-4 0,24-24-5 0,-47 12-5 0,-24 12-3 0,-12 0-19 0,0 25-76 0,0-25 57 0</inkml:trace>
  <inkml:trace contextRef="#ctx0" brushRef="#br0">8300 10430 9 0,'0'0'49'0,"0"0"-14"0,0 0 6 0,36-13-35 0,11 2 0 0,-11 11-3 0,-12 0-1 0,-36 11 1 0,-11 2-1 0,-25-13-1 0,0 0 0 0,24 0 0 0,24 0 5 0,12 0-4 0,48 0-1 0,-1 0-1 0,-47 12 0 0,0-12 2 0,-24 0 2 0,-23 12-70 0,35-12 0 0</inkml:trace>
  <inkml:trace contextRef="#ctx0" brushRef="#br0">17291 9513 68 0,'0'-47'5'0,"36"-74"-2"0,-2 75-3 0,-9-2 9 0,-25 24 15 0,0 84-12 0,0 166 9 0,-25 179-8 0,-21 144-9 0,58-38-4 0,35-118 2 0,-24-96-1 0,-10-95 2 0,-49-70-1 0,13-97-9 0,11-70-42 0,12-13-38 0</inkml:trace>
  <inkml:trace contextRef="#ctx0" brushRef="#br0">17195 9192 57 0,'-11'-12'42'0,"-85"-24"-37"0,73 48-4 0,35 12 9 0,59-1 2 0,35-11-5 0,73-12-4 0,36-12 0 0,47 12 1 0,60 12-2 0,47-12-1 0,35 12-2 0,13-12 0 0,12 13-1 0,-12-13 2 0,-36 11 0 0,-36-11 1 0,-11 12-2 0,-12-24-1 0,-25 12 2 0,-23 12 0 0,-24 12 1 0,0-12-1 0,-12 0-1 0,-12-12-3 0,-35 24 4 0,-12-14-1 0,-48 3 1 0,-12-13 0 0,-13-13 5 0,-22 13-2 0,-61-10 6 0,-10-1 3 0,10-14-10 0,-10 25-1 0,34 25-1 0,-23 46-1 0,12 34 0 0,-36 63 0 0,-24 70 2 0,-24 95 2 0,13 13-4 0,11-1 5 0,12-46-3 0,24-62 5 0,-1-35 0 0,-11-47-4 0,-11-60 1 0,-1-47-5 0,12-36-43 0,-13-24-64 0</inkml:trace>
  <inkml:trace contextRef="#ctx0" brushRef="#br0">17386 12251 99 0,'-35'-34'5'0,"11"21"-2"0,12 13 21 0,12 0-7 0,0 24-6 0,36-12-4 0,23-1-1 0,24-22-2 0,251-1 1 0,-108 12-4 0,23 12-1 0,38-12 1 0,-1 0-1 0,23 0 4 0,13 0-1 0,-1 0 2 0,-11 0-2 0,0-12-1 0,11-12 1 0,-11 12-2 0,-1 0-1 0,1-1 1 0,-24 2-1 0,-25-1-1 0,-23 1 1 0,-23-1 0 0,-12 12-3 0,-13 0 0 0,-23 0 3 0,-37 0 0 0,2 12 0 0,-25-12 0 0,-1 11 1 0,-9-11-2 0,-15 12 2 0,-9-1 0 0,-26-11 1 0,1 13-2 0,-1-13 1 0,-11 0 0 0,-12-13 2 0,-24-21 5 0,-12-50-4 0,-48-47-3 0,-23-24-3 0,12 48-179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14183 3609 38 0,'-12'-13'27'0,"-37"-35"-11"0,39 25-14 0,-2 23 2 0,34 0 12 0,27 0-12 0,58 11-1 0,84-11-3 0,47 0 0 0,48-11 3 0,11-2-3 0,-11 13-2 0,-71-12 4 0,-84 0 6 0,-24-11 3 0,-61 12-4 0,-21-2-5 0,-14 13-1 0,25 13-43 0,-23-13-24 0</inkml:trace>
  <inkml:trace contextRef="#ctx0" brushRef="#br0">17982 3548 54 0,'-25'-12'12'0,"-57"-12"-3"0,21 12-3 0,38 0 4 0,10 1 1 0,26 11-9 0,35 0 0 0,59 11-1 0,60-11-1 0,71 0 0 0,60 0 1 0,22 0-2 0,25-11 2 0,2 11-1 0,-26 0-1 0,-12 23 3 0,-46 2-4 0,-38-25 3 0,-44 11 0 0,-51-11 1 0,-60 0 13 0,-45-11 7 0,-25-14-8 0,0 13-11 0,0 1-8 0,11 11-119 0</inkml:trace>
  <inkml:trace contextRef="#ctx0" brushRef="#br0">20590 5120 33 0,'0'0'21'0,"-24"-37"-10"0,12 26-7 0,12 11 6 0,-12 0 1 0,12 0-8 0,24 11 2 0,35-11 0 0,24 0 1 0,13 0-2 0,-13-11-2 0,1 11 1 0,-25 0-1 0,1-12 0 0,-13 1-1 0,-24-2-1 0,-10 13-3 0,-13 0-99 0</inkml:trace>
  <inkml:trace contextRef="#ctx0" brushRef="#br0">21042 4834 34 0,'-25'0'3'0,"-21"0"3"0,35 12 4 0,-2-12 1 0,13 0-6 0,24 24 0 0,11-12-2 0,12 0 2 0,14-1-2 0,10-11-2 0,-12 12 1 0,-35 12 1 0,0-12 2 0,-24 13 2 0,-12 21-3 0,-12 2 1 0,-11 0-3 0,-1-1 1 0,0 13-1 0,1-36 1 0,23-12-1 0,0-12-1 0,12 0-4 0,24 0-61 0,11 0 8 0</inkml:trace>
  <inkml:trace contextRef="#ctx0" brushRef="#br0">22042 4810 55 0,'0'0'0'0,"-23"-24"8"0,11 1-4 0,0 23 7 0,-24 23 2 0,12 25-6 0,-12 23-3 0,25 2-3 0,-1-15 1 0,47 2-1 0,1-23 0 0,12-16-1 0,11-8 2 0,1-26-2 0,-1-8 1 0,-11-29-1 0,-25 3 2 0,13 0 0 0,-36-1-1 0,12 1-1 0,-12-1 1 0,-12 0 0 0,-11 13-1 0,-13 11 1 0,-12 0 2 0,1 24-2 0,11 12 0 0,-35 13-1 0,11 21-3 0,23 2-18 0,26-12-26 0,22-36 4 0</inkml:trace>
  <inkml:trace contextRef="#ctx0" brushRef="#br0">23328 4560 25 0,'0'0'0'0,"-11"-36"25"0,11 36-13 0,-12 36 0 0,1 59-1 0,11 23-7 0,0-9-3 0,0-13-6 0,-25-38-27 0,1-22-19 0</inkml:trace>
  <inkml:trace contextRef="#ctx0" brushRef="#br0">23019 4810 25 0,'-13'-12'7'0,"38"12"-4"0,23 0 1 0,58 0 2 0,26 0-4 0,-2-25-2 0,-34 15 0 0,-49 10 11 0,-47 0-2 0,-12 60 0 0,-11-1-5 0,11 12-3 0,24-12-1 0,23-22 1 0,14-26 1 0,10-11-2 0,-12-24 3 0,-11-11-2 0,-12-13 2 0,-24-11 1 0,-24 11 1 0,-36 12-2 0,-11 12 0 0,-13 24-3 0,25 24-1 0,35 23-15 0,24 1-30 0,24-25 4 0</inkml:trace>
  <inkml:trace contextRef="#ctx0" brushRef="#br0">24399 4655 46 0,'0'-24'9'0,"25"-60"2"0,-1 38 6 0,-12 34 12 0,-12 36-5 0,0 71-11 0,-12 24-6 0,12-12-2 0,0-24 0 0,0-35-1 0,0-12 1 0,-13-1-1 0,2-22-3 0,-1-2-4 0,12-35-136 0,0 12 108 0</inkml:trace>
  <inkml:trace contextRef="#ctx0" brushRef="#br0">21471 6084 64 0,'-84'0'5'0,"25"0"-2"0,47 0 8 0,35 0-1 0,73-13-5 0,95-21-2 0,105-14-2 0,74 0-1 0,59-11-1 0,12 11-2 0,-13 0 1 0,-58 25 3 0,-74 11 0 0,-92 12 2 0,-86-24 0 0,-46 0-2 0,-36 0-1 0,-24 1-28 0,-24-1-35 0,-12 24 49 0</inkml:trace>
  <inkml:trace contextRef="#ctx0" brushRef="#br0">21745 6048 75 0,'-61'-11'6'0,"61"11"-6"0,36-24 1 0,109 0 13 0,91-24-7 0,134-11-5 0,59-12-5 0,-12 23 1 0,-36 12 0 0,-36-1 3 0,-35 14-3 0,-60-12 3 0,-60 11 7 0,-83 12 8 0,-59 1-2 0,-48 11-6 0,0 0-17 0,-12-13-109 0</inkml:trace>
  <inkml:trace contextRef="#ctx0" brushRef="#br0">10146 7739 49 0,'-23'-12'16'0,"-14"24"-16"0,37-12 10 0,0 0 6 0,24 0-3 0,23 0-7 0,61 0-2 0,22-12 2 0,38-12-3 0,22 12 0 0,12-11 1 0,13 11 0 0,-12 12-4 0,23 0 0 0,-24-11 2 0,13 11 1 0,-1 0-2 0,0 0 1 0,1-13 0 0,-2 1-1 0,14 12-2 0,-24 0 1 0,-37 0 1 0,-23 0-1 0,-13 0 0 0,2 0 1 0,-24 12-1 0,-25-12 0 0,-35 13 3 0,-13-13 1 0,-11 0 1 0,-12 0 0 0,-12 0 2 0,0 0-3 0,0-13-2 0,0 1-1 0,-12 0-4 0,12-1-62 0,-13 13-19 0</inkml:trace>
  <inkml:trace contextRef="#ctx0" brushRef="#br0">13492 6226 10 0,'0'0'18'0,"-24"0"-5"0,24 0 1 0,-11-11 2 0,11 11 1 0,0 0-13 0,0 0 1 0,0-12-1 0,0 12 0 0,11 0-4 0,25 0 3 0,24 0 0 0,-1 0 0 0,1 0 1 0,-2-11-1 0,3 11-2 0,-2 11 0 0,-23-11-1 0,-11 0 0 0,-14 0 1 0,-22 0 4 0,-14 0-4 0,-23-11-1 0,-11 11 0 0,-24 0 1 0,10-13-1 0,16 13 0 0,8 0 0 0,1 0 0 0,13 0 1 0,-1 0-1 0,12 0 0 0,1 0 2 0,23 0-1 0,11 0 2 0,25 0-2 0,12 0 1 0,35 0-2 0,0 0 1 0,1 0 0 0,-14 0-1 0,-21 0 1 0,-14 0 0 0,-11 0-1 0,0 0 0 0,0 0 1 0,-12-12-3 0,-1 12 3 0,-11 0 0 0,0 0 2 0,0 0-3 0,-11 0 1 0,-1 0 0 0,-12 12-1 0,-12-12 0 0,1 0 1 0,-1 0-1 0,0 0 0 0,0 0 0 0,13 0 0 0,-1 0 0 0,11 0 0 0,13 0 0 0,-11 0 0 0,-1 0 0 0,-1 0 0 0,2 0 0 0,11 13-29 0,0-13-67 0</inkml:trace>
  <inkml:trace contextRef="#ctx0" brushRef="#br0">9015 6906 38 0,'0'-23'25'0,"0"23"-23"0,24-13 0 0,10 13 4 0,2 0 0 0,13 0-2 0,-2 0-2 0,-34 0 0 0,-13-12 5 0,-25 12-4 0,-23 0 0 0,1 0-2 0,22 0 0 0,15 0 0 0,20 0 2 0,39 0 0 0,-1-12-1 0,-13 12-2 0,-35 0 2 0,-24 0 1 0,-48 0-1 0,26 0 0 0,34-13 0 0,34 13-28 0,-9 13-46 0</inkml:trace>
  <inkml:trace contextRef="#ctx0" brushRef="#br0">9765 6917 33 0,'-12'-11'31'0,"-59"-1"-27"0,71 12 1 0,0 0 2 0,23 0 2 0,13 0-5 0,12-11-2 0,-12 11-4 0,-24 0 4 0,-12 0 6 0,-25 0-6 0,-22 0 1 0,-24 0-3 0,46 11 4 0,14-11-2 0,22 0 1 0,61-11-3 0,-1 11 0 0,-23 0 0 0,-37 0 1 0,-22 0 2 0,-48 0-1 0,-13 0 0 0,37 0 1 0,35 0 0 0,11 0-3 0,13 23-87 0</inkml:trace>
  <inkml:trace contextRef="#ctx0" brushRef="#br0">13670 6297 11 0,'-36'-10'-1'0</inkml:trace>
  <inkml:trace contextRef="#ctx0" brushRef="#br0">13528 6287 12 0,'-48'0'18'0,"-23"0"-14"0,35-11 8 0,12-2 0 0,24 13-1 0,13-12-4 0,46 12-3 0,24-12-1 0,1-1 2 0,-49 13 0 0,-35 0 2 0,-35-11-2 0,-37 11-3 0,-12 0 0 0,25 11-1 0,24-11 0 0,35 13-1 0,71-13 1 0,48 0 0 0,23 12-1 0,-46-12 0 0,-60 12 1 0,-36-12 1 0,-48 0-1 0,-23 0-1 0,-14 0 0 0,39 0 1 0,34 0-1 0,60 13 0 0,47-13 0 0,24 0 0 0,-24 0 1 0,-47 0-1 0,-60 11 1 0,-48-11-1 0,-47 0 1 0,-12-11 0 0,24 11-2 0,35 11 1 0,25-11 1 0,46 0-1 0,73 0 1 0,34-11-2 0,2 11 1 0,-37 0 1 0,-83 0 1 0,-47 0-2 0,-60 0 1 0,-24 0-1 0,23 0 0 0,73 0 0 0,58 11 1 0,73-11-2 0,10 0 3 0,-35 0-3 0,-93 0 3 0,-27 0-1 0,2 0 0 0,35 0-1 0,12 0 0 0,0 10-15 0,23 3-70 0</inkml:trace>
  <inkml:trace contextRef="#ctx0" brushRef="#br0">13564 6215 1 0,'0'0'2'0,"0"0"20"0,-12 0-10 0,0-12 3 0,12 12-4 0,0 0-5 0,12 0-7 0,0 12 1 0,1-12 0 0,-13 0 0 0,-25 11-55 0</inkml:trace>
  <inkml:trace contextRef="#ctx0" brushRef="#br0">10991 6465 4 0,'-23'0'33'0,"-1"-13"-11"0,-1 13-11 0,14-11 1 0,-1-1-4 0,12 12-5 0,12 0-1 0,12 0-1 0,24 0 1 0,23 0-1 0,-11 0 0 0,-1 0 0 0,1 0 0 0,-1 0 2 0,-12 0 0 0,-22 0-2 0,-13 0 0 0,-12 0 2 0,-12 0 3 0,-36-11-5 0,-35 11 0 0,-1 11 0 0,-23-11 0 0,23 12 0 0,37-12-1 0,35 0 1 0,12 0-1 0,12 11 1 0,24-11 4 0,59 0-4 0,0 0 0 0,14 0 2 0,9-11 0 0,-23 11-2 0,-47 0 0 0,-25 0 0 0,-23 0 4 0,-23 0-4 0,-49 0 0 0,-24 0 0 0,-22 11-2 0,-2-11 2 0,26 13 0 0,34-13 0 0,35 0-3 0,25 0 3 0,25 0-1 0,35 0 0 0,23-13 1 0,12 13-1 0,23 0 0 0,2 13-1 0,-36-13 1 0,-37 12-1 0,-23-12 2 0,-11 0 0 0,-13 0 1 0,0 0-1 0,0-12 2 0,0 12-3 0,0-13 2 0,0 13-1 0,-13-11-1 0,1 11-6 0,0 24-119 0</inkml:trace>
  <inkml:trace contextRef="#ctx0" brushRef="#br0">13492 6226 16 0,'-12'0'16'0,"-11"-11"-7"0,23 11-7 0,0 0 24 0,-12 11-18 0,24-22 7 0,23 11-9 0,13-12 0 0,-24 12 1 0,10 0-2 0,-9-11-2 0,22-2-1 0,-10 13-1 0,-14 0 1 0,1 0 0 0,-1 0-2 0,-23 0 2 0,13 0 1 0,-13 0-3 0,12 13 2 0,12-13-2 0,-12 0 0 0,-12 11 0 0,11-11 1 0,-11 0-1 0,0 0 0 0,0 12 0 0,0-12 0 0,12 11 1 0,0-11-1 0,-12 0 0 0,0 0 1 0,0 0-1 0,12 0 0 0,-12 13 0 0,12-13 1 0,-12 0-1 0,0 0 0 0,0 12 0 0,0-12 0 0,0 0 0 0,0 0 1 0,12 12-1 0,12-12 0 0,-1 0-1 0,-23 0 2 0,0-12 4 0,-11 12-3 0,-1 0-1 0,1 0-28 0,11 12-51 0</inkml:trace>
  <inkml:trace contextRef="#ctx0" brushRef="#br0">12504 6226 20 0,'0'0'29'0,"-13"0"-22"0,13 0 10 0,0-11-8 0,0 11 8 0,13 0-15 0,35 11-1 0,-1-11 2 0,25 0-3 0,-25-11 5 0,0 11-3 0,-10-12 1 0,-3 12-3 0,-21 0 1 0,-13 0 0 0,0-11 4 0,0 11-3 0,-35-13 0 0,-14 13-1 0,2 0 1 0,12 0-2 0,23 0 0 0,-24 0 0 0,0-12 1 0,0 12 0 0,25 0 2 0,11 0 0 0,0 0-4 0,11 0 4 0,49-12-1 0,10 12-1 0,15 0 0 0,-27 0-1 0,-22 0 0 0,-23 0 1 0,-13 0 2 0,0-11-1 0,-49 11-2 0,-22 0 1 0,-11 0-1 0,10 0 1 0,13 0-1 0,23 0 0 0,11 0 0 0,25 0 0 0,0 0 0 0,36 0 0 0,155-12 1 0,-107 24 0 0,-37-12-1 0,-11 11 0 0,-24-11 0 0,-12 0 0 0,0 0 1 0,-61 0-1 0,-46 0 0 0,-11 0 0 0,23 0 0 0,23 0 0 0,37 0 0 0,35 0 0 0,0 0 0 0,23 0 1 0,36-11-1 0,25 11 0 0,24-12 0 0,-26 12 0 0,-33 0 0 0,-27 0 1 0,-9 0-1 0,-13 12-1 0,0-12 2 0,-24 0-1 0,-11 0 0 0,-13 0 0 0,24 11 0 0,-1-11 0 0,15 0 1 0,10 0-2 0,0 0 1 0,-12 0 0 0,12 0 0 0,-24 0 0 0,12 0 0 0,0 0 0 0,12 0 0 0,-12 0 1 0,12 0-1 0,-24 0-1 0,0 0 3 0,1-11-3 0,23 11 0 0,0 0 2 0,0 0-1 0,12 0 0 0,11 0-1 0,1 0 2 0,-12 0-2 0,12 0 1 0,0 0 1 0,10-12 0 0,-9 12-3 0,-1 0 4 0,-24-11-3 0,0 11 3 0,0 0-3 0,-13 0 0 0,-33 0 1 0,-14 0 1 0,-11 0-2 0,10 0 2 0,27 11-2 0,9-11 1 0,13 0 1 0,24 0-1 0,0-11 0 0,48-2 0 0,-1 13 0 0,1 0 0 0,0 0 0 0,-14 0 0 0,-21 0 0 0,-14 0 0 0,-11 0 1 0,0 0-1 0,-11-12 0 0,11 24-1 0,-25-12-14 0,14 24-62 0,11-12 33 0</inkml:trace>
  <inkml:trace contextRef="#ctx0" brushRef="#br0">11849 6226 11 0,'-12'0'13'0,"12"0"-3"0,0-11 28 0,-13 11-33 0,13 0-1 0,0 0 1 0,-11 0 0 0,11 0 1 0,11 0 7 0,25 0-12 0,0 0 0 0,12 0 0 0,11 0-1 0,-11 11 0 0,-24-11 1 0,-12 0 1 0,-12 0 7 0,-24-11-8 0,-23 11-1 0,-13 0 0 0,13 0 1 0,11 0 0 0,23 0 0 0,2 0-2 0,35 0 4 0,12 0-2 0,11 0-1 0,13 0-1 0,-25 0 2 0,-23 0-2 0,-12 0 2 0,0 0 1 0,-12 0-1 0,-23 0-1 0,-14 0 0 0,26 0 1 0,-1 0-2 0,24 0 2 0,-11 0-2 0,11 0 2 0,11 0-2 0,13 0 1 0,24 0 0 0,-24 11 1 0,-1-11-1 0,-11 0 0 0,-12 0 0 0,0 0 0 0,0 0 0 0,-12 0 0 0,-35 0 0 0,11 0 0 0,0 0 0 0,12 0 1 0,1 0-1 0,23 0 0 0,0 0 0 0,0 0-1 0,12 0 1 0,23 0 1 0,1 0-1 0,11 0 0 0,-11 13 0 0,0-13 0 0,-12 0 0 0,-24 0 0 0,0 0 2 0,-24 0-2 0,0-13 0 0,-24 13 0 0,1 0 0 0,35 0 1 0,-12-11-1 0,24 11 0 0,11 11-127 0</inkml:trace>
  <inkml:trace contextRef="#ctx0" brushRef="#br0">11885 6215 44 0,'-25'-23'24'0,"14"10"-17"0,22 13-5 0,38 13 3 0,-2-13 1 0,13 0-2 0,-13 11-1 0,-11-11-1 0,-36 0 0 0,-24 0 2 0,-23 0-2 0,-14 0-2 0,25 0 3 0,36 0-2 0,25 0 0 0,22 0 2 0,13-11 1 0,-12 11-3 0,-24 0-9 0,23 23-80 0</inkml:trace>
  <inkml:trace contextRef="#ctx0" brushRef="#br0">12504 6263 23 0,'-24'0'26'0,"24"-12"-22"0,11 12 1 0,25 0 3 0,24 12-5 0,0-12-1 0,-14 0 1 0,-33 0 2 0,-13 0 2 0,-13-12-5 0,-21 12-2 0,10-12 1 0,48 12-77 0</inkml:trace>
  <inkml:trace contextRef="#ctx0" brushRef="#br0">13373 6251 11 0,'0'0'5'0,"-11"-12"14"0,-2 12-5 0,13 0-4 0,0-13-3 0,-11 13-2 0,11 0 0 0,-13-11 1 0,2 11-4 0,11 0-2 0,0 0 0 0,11 0 1 0,13 11 0 0,23-11-1 0,2 0 1 0,22 0-1 0,11 0 0 0,-10 13 0 0,-47-13 1 0,-13 0-1 0,-12 12-9 0,0-12-48 0</inkml:trace>
  <inkml:trace contextRef="#ctx0" brushRef="#br0">7026 11513 4 0,'12'-12'14'0,"0"-11"26"0,-24 11-26 0,0-12 0 0,0 24-7 0,-23 0-2 0,-1 0 0 0,-36 13 0 0,12 10 1 0,13-12-2 0,0 13-2 0,-13 12-1 0,1 12-1 0,11-1 3 0,12 13-1 0,36-12 0 0,12 11-1 0,12 24 0 0,12-11 0 0,-13-13-1 0,0 1 1 0,-10 11 2 0,-26-10 1 0,-10-3-1 0,-24-11 0 0,-1-10-1 0,0-3 0 0,12-9-1 0,-11 0-1 0,11-2 1 0,1 1 1 0,23-24-2 0,24 12 0 0,23 11 0 0,12 25 1 0,2-12 0 0,-2 11 0 0,-23 13 0 0,-12 11 1 0,1-11 0 0,-13 11 0 0,0 13-1 0,-13-2-1 0,1-11 0 0,0 2-1 0,12-2-1 0,0 1 3 0,0-12-1 0,12-26 0 0,36 16-1 0,-1-4 1 0,25-10 2 0,-1-13-1 0,1-23 0 0,-12 0-1 0,-26 0 1 0,-21-11 3 0,-13 11 0 0,0-12-4 0,0 1-138 0</inkml:trace>
  <inkml:trace contextRef="#ctx0" brushRef="#br0">15040 11907 4 0,'0'-13'24'0,"0"13"5"0,0 0 5 0,12 0-26 0,-12-12-3 0,11 12-2 0,-11 0-2 0,13 12 1 0,-1-12 0 0,-1 0-2 0,14 0 4 0,23 13 4 0,-1-13-2 0,36 0-3 0,2-13-1 0,21 13 0 0,1-12 0 0,-24 12-1 0,0 0 1 0,1 0 0 0,-2 12-1 0,15-12-1 0,-15 13 1 0,-10-13-1 0,1 0 1 0,-3 0-1 0,-10 0 2 0,-12 0-1 0,-1 0 1 0,-36 0 0 0,14 0-1 0,-1 0 0 0,-12 0-1 0,-1 0 1 0,2 0 0 0,-26 11-29 0,-34 1-11 0,-48-12-1 0,35 0-7 0</inkml:trace>
  <inkml:trace contextRef="#ctx0" brushRef="#br0">15362 11894 9 0,'-48'13'11'0,"1"-13"7"0,11 0-1 0,-12 0-3 0,24 0-4 0,13 0-2 0,-2 0 1 0,26 0-3 0,11 0-2 0,46-13 2 0,14 1 1 0,34 12-3 0,25 0-4 0,13 0 2 0,-13 0 1 0,0 12 0 0,-48-12-1 0,-12 13-1 0,-11-13 1 0,11 0 1 0,-11 0-3 0,-14 0 1 0,-22 11 0 0,0-11 2 0,-23 0-2 0,-13 0 4 0,0-11 6 0,-13 22-37 0,-23 1-82 0</inkml:trace>
  <inkml:trace contextRef="#ctx0" brushRef="#br0">10491 12847 23 0,'0'0'8'0,"36"-12"4"0,-12-12 6 0,-12 12-5 0,-12 0-2 0,-12-1-2 0,-12-21 0 0,-23-3 2 0,-25 26-4 0,2-12-4 0,-3 23-1 0,-22 11-1 0,0 12 1 0,-2 2 2 0,15 11 3 0,11 24-4 0,24 11 1 0,10 0-2 0,37 0 0 0,48 13-1 0,23-13-3 0,47-24 2 0,27-10 0 0,9-26 1 0,-11-22 1 0,-12-37 2 0,-48-25-5 0,-34-21 2 0,-38-13 2 0,-35-23-3 0,-47 22 5 0,-37 48-3 0,-45 36-1 0,-51 61-8 0,38 10-103 0</inkml:trace>
  <inkml:trace contextRef="#ctx0" brushRef="#br0">10563 11501 27 0,'-25'-35'18'0,"14"11"-7"0,-1-24-1 0,-12 1-4 0,-23 11 0 0,-13-12-3 0,-23 14 1 0,-12 9 0 0,-1 13-1 0,0 24-3 0,2 24 1 0,-1 11 4 0,11 37-2 0,25 11-1 0,-1 24 1 0,24 0-1 0,13 13 1 0,23-14 3 0,23 24-2 0,37-34 0 0,11-13-3 0,13-22 1 0,11-39-2 0,12-10 3 0,-11-11-2 0,-13-26 1 0,12-24 0 0,-23 3 0 0,-1-26-2 0,-11 1 3 0,-13-14-5 0,0 15 4 0,-11-14-2 0,-36-11 1 0,0-12 0 0,12-1 1 0,-12 14-1 0,-23-2 4 0,-25-24 2 0,-12 13 1 0,0 12-5 0,13 12 0 0,-24 10-2 0,-13 38-2 0,-11 46-54 0,71 2-30 0</inkml:trace>
  <inkml:trace contextRef="#ctx0" brushRef="#br0">3704 13586 35 0,'11'-25'9'0,"-22"25"7"0,-37-12-12 0,0 12 1 0,-24 0-1 0,14 12-3 0,-2 24 0 0,12 0-1 0,25 11 0 0,23-11 0 0,0 12 2 0,12 11 0 0,11 1-1 0,-12-1 0 0,-11 25 2 0,13-13 0 0,-13 0 1 0,0 13-3 0,12-13 0 0,-12 1-1 0,0-14 1 0,0-8-1 0,0-4 1 0,24 2 0 0,0-12 0 0,23-11 1 0,37-25 0 0,11 0-1 0,-24-13 0 0,-23 13 0 0,-36 0 0 0,-12 0 1 0,12 0-1 0,-12 13-1 0,12-13 1 0,-12 0-1 0,0 0 0 0,0 0 0 0,0 0-2 0,0 0 1 0,0 0 1 0,0-13 0 0,0 13 0 0,0 0-1 0,0 0 1 0,0 0-77 0</inkml:trace>
  <inkml:trace contextRef="#ctx0" brushRef="#br0">7145 11229 61 0,'-25'0'24'0,"4"0"-6"0,8 0-4 0,13 0-7 0,13 0 0 0,69-13-1 0,49 1 4 0,35 0-2 0,-34 12 2 0,-37 0-6 0,-84 0 0 0,-22-13 0 0,-50 13-5 0,-33 0-2 0,-25 0 3 0,-13 0 1 0,14 13 0 0,11-13-1 0,35 0 0 0,60 12 1 0,12-12-2 0,72 12 1 0,47-12 1 0,35 0-1 0,-22-12 1 0,-49 12 0 0,-59 0 0 0,-61 12 0 0,-69 1 0 0,-49-2 2 0,12-1-2 0,60-10-1 0,59 13 0 0,36-13-1 0,60 0 1 0,81-13-1 0,15 13 0 0,-62-10 2 0,-81 10 1 0,-61 0-3 0,-95 10-50 0,84 3-39 0</inkml:trace>
  <inkml:trace contextRef="#ctx0" brushRef="#br0">15302 10467 83 0,'0'-25'13'0,"12"13"-6"0,-12 12 1 0,-12 0-1 0,-35 12-5 0,-25 0-1 0,13 22-1 0,23 16 1 0,24 9-1 0,12-13 1 0,23 38-1 0,-23 12 2 0,0 11 1 0,-11-13 1 0,11 2 0 0,0-12 2 0,0-1-3 0,0-47-2 0,36 0 2 0,23-24-4 0,36-1-23 0,25 25-27 0,-74-36-11 0</inkml:trace>
  <inkml:trace contextRef="#ctx0" brushRef="#br0">19613 10323 81 0,'0'-24'26'0,"12"24"-23"0,48-12-4 0,11 24 0 0,13 1 4 0,-14-2-1 0,-34 24 0 0,-24 1-2 0,-12 12 2 0,12 11-2 0,-12 12 0 0,24 25 1 0,-12 0-1 0,0-1 0 0,-12 12 0 0,0-12 0 0,-12 0 0 0,-12-47 1 0,-12-23 8 0,-47-4 3 0,-49 4-9 0,-45-13-13 0,22 12-88 0</inkml:trace>
  <inkml:trace contextRef="#ctx0" brushRef="#br0">8932 5441 9 0,'11'-11'28'0,"1"-14"4"0,-12 13-9 0,0 1-5 0,-23 11-5 0,-25-12-7 0,-36 35-1 0,-24 1-4 0,-35 12 1 0,2 0-1 0,21-11 0 0,25-14 0 0,36-11 0 0,11 10 2 0,23 3 1 0,25-13-2 0,0 12-1 0,0 13 1 0,0-2 2 0,13 25 0 0,-1 11-1 0,-1 12-2 0,2 13 1 0,-1 23-1 0,0 24 1 0,0 0-1 0,-1-12-2 0,-11 12 2 0,0 12 0 0,0 0 1 0,0-12 0 0,-11-12-1 0,22-24-2 0,0-1 2 0,-11-10 2 0,0-13-1 0,0 0-2 0,-11-10 1 0,11-13 0 0,0-13-1 0,0 1 1 0,0-11-1 0,11-14 1 0,25-11 1 0,-11 12-1 0,46-12-1 0,12 0 0 0,37-12 1 0,34 12-2 0,-22 0 2 0,-37-11-1 0,-70 11 1 0,-25 11 4 0,0-11-5 0,34-24-89 0,-22 12 22 0</inkml:trace>
  <inkml:trace contextRef="#ctx0" brushRef="#br0">11944 6203 28 0,'0'-11'34'0,"-13"11"-10"0,13 0-16 0,25-13-3 0,22 1 2 0,13 0 0 0,-36 12-1 0,-24 0-3 0,0 0 3 0,-36 0-2 0,-12 0 3 0,-11 0-1 0,35 12-3 0,13-12-2 0,22 0 0 0,25 0-1 0,24 12 1 0,-13 1 0 0,-23-13-1 0,-12 11 1 0,-12-11 1 0,-60 0 0 0,-23 0-1 0,23 12 0 0,49-12 0 0,46 0 0 0,48 0-1 0,-11 0 1 0,-24 0-1 0,-48 0 1 0,0 0-6 0,-12 11-122 0</inkml:trace>
  <inkml:trace contextRef="#ctx0" brushRef="#br0">12480 7419 22 0,'-23'-13'20'0,"-2"13"3"0,13-12-13 0,1 0 2 0,-1 12-3 0,35 0-1 0,14 0-5 0,22 0-2 0,-12 0 1 0,-23 0 0 0,-12 0 4 0,-24-13-1 0,-23 13-4 0,-13 0 0 0,1 0 0 0,10 0 1 0,37 0-1 0,0 0 0 0,60 13 0 0,12-13 0 0,-13 0 0 0,-11 12 2 0,-48-12 3 0,-12 0-1 0,-24-12-4 0,-35 12 0 0,-1 0-1 0,36 12 0 0,36-12 1 0,59 0 0 0,13 12 0 0,-24-12-1 0,-36 13 1 0,-36-13 0 0,0-13 0 0,-11 13-19 0,22 0-81 0</inkml:trace>
  <inkml:trace contextRef="#ctx0" brushRef="#br0">21102 7239 2 0,'-12'0'11'0,"12"-12"19"0,0-1-18 0,0 2-2 0,0-1 0 0,0 1 0 0,0-1-4 0,12 0-3 0,0 12 3 0,-12 0 1 0,0-13 0 0,0 26 9 0,10 11-13 0,-10 23 2 0,0 1-1 0,-10 46 0 0,10-23-1 0,0 13 1 0,0-13-2 0,10-10 1 0,-10-1-1 0,13-49 0 0,-13 1 0 0,0-12 3 0,12-23-18 0,-1-2-52 0</inkml:trace>
  <inkml:trace contextRef="#ctx0" brushRef="#br0">11801 6322 38 0,'-35'-25'31'0,"11"15"-24"0,48-1 0 0,23-14-1 0,25 25 1 0,-1 0-1 0,-47 0 3 0,-24-12 3 0,-24-1-9 0,-23 2-1 0,-13 11 3 0,12 0 3 0,48 0-5 0,36 0-1 0,36-12-1 0,-25 12 1 0,-36 0 2 0,2 12-34 0,10 12-60 0</inkml:trace>
  <inkml:trace contextRef="#ctx0" brushRef="#br0">12432 7490 12 0,'0'0'0'0,"-12"-25"44"0,-11 25-27 0,-1-25-3 0,12 15-7 0,24-1-3 0,47-2-2 0,13 13-1 0,-36 0 1 0,-24 0 5 0,-24 0 1 0,-37 0-5 0,-10-12-1 0,-12 12 2 0,22 0 1 0,39 12-2 0,20-12-1 0,51 0-2 0,23 13 0 0,-37-2 1 0,-11-1-1 0,-36-10 1 0,-13 0-1 0,-34 0 1 0,-1 0-1 0,36 0 0 0,24 0 0 0,24 0 1 0,12 13-1 0,-48-13 0 0,11 0 0 0,-34 0-1 0,-1 12 1 0,1-12 0 0,-2 0 0 0,2 0 0 0,11 0 0 0,12 0 1 0,12 0-2 0,-1 0 2 0,13 0-1 0,-24 0 0 0,-12 0 0 0,-36 12 2 0,12-12-1 0,13 0 1 0,35-12-1 0,24 12 0 0,-12 0-1 0,-24 0 2 0,-13-12 0 0,-10 12-2 0,10-13 1 0,13 13-1 0,-11-10 1 0,-1-1-1 0,-1 11 1 0,3 0-1 0,-2 0 1 0,0 0-2 0,12 0 3 0,0 0-3 0,-12 11-1 0,0 12 2 0,0-23 0 0,12 12 0 0,12-12 0 0,0 0-18 0,-12 0-86 0</inkml:trace>
  <inkml:trace contextRef="#ctx0" brushRef="#br0">21292 8573 51 0,'-24'-24'14'0,"24"-13"-10"0,48 3 5 0,11 34 3 0,25 11-4 0,-13 37-4 0,-35-2-3 0,-48 4 2 0,-47 9-1 0,-1-36 0 0,48-11-2 0,36-24 3 0,47-36-2 0,24-11-1 0,1 0 1 0,-37-1 0 0,-35 36-1 0,-24 12 2 0,-36 12-2 0,-23 48 2 0,-1 34-1 0,25 2 0 0,23-13 0 0,72-21-3 0,23-4-57 0,-71-34 19 0</inkml:trace>
  <inkml:trace contextRef="#ctx0" brushRef="#br0">22090 8775 80 0,'0'0'0'0,"-36"13"18"0,24 45-17 0,12-11 2 0,-13 3-1 0,13-4-1 0,25-21-44 0,-14-25 4 0</inkml:trace>
  <inkml:trace contextRef="#ctx0" brushRef="#br0">23221 8501 45 0,'-12'-12'1'0,"0"-24"0"0,60 1-1 0,-12 24 10 0,0 22 3 0,-2 49-6 0,-9-1-4 0,-25 0-1 0,-36-22 2 0,24-26-1 0,1-35 0 0,58-47-1 0,13 11-3 0,23 12 1 0,-60 25 0 0,-23 23 3 0,-23 23 2 0,-26 14-2 0,27 10-3 0,33 11 0 0,25-8-10 0,0 9-61 0</inkml:trace>
  <inkml:trace contextRef="#ctx0" brushRef="#br0">23781 8656 47 0,'0'-12'11'0,"36"-24"-2"0,22 36 2 0,3 25-4 0,-13-2-2 0,-25 1-2 0,-23 11 1 0,-36 13-1 0,-11 0 0 0,-13-25 0 0,35 2 1 0,15-2-3 0,33-23 3 0,36-12-1 0,25 1-2 0,-36 11-1 0,-37 0 0 0,2 23-94 0</inkml:trace>
  <inkml:trace contextRef="#ctx0" brushRef="#br0">20530 8751 20 0,'-12'0'15'0,"0"-13"3"0,12-10 4 0,0 12-6 0,0-26-9 0,12 26-2 0,0-12 3 0,12-2-3 0,0 13-4 0,11 24-1 0,1 13 1 0,-13-2 0 0,-10 13 1 0,-13-1 1 0,0 1-1 0,-13 0 1 0,2 11-2 0,-14-11 0 0,2 0 1 0,-24 0 1 0,11-1-2 0,-12 1 1 0,25-24-1 0,-13-1 1 0,13-22 1 0,-2-12-2 0,13 10 0 0,12 1-1 0,12-13 0 0,13 15 0 0,22-1 0 0,-1 11 0 0,15 11-1 0,-15 49-1 0,-10-13 2 0,0-12 0 0,-11-12 0 0,23-23 2 0,-14-11 0 0,-9 11-58 0,-14-12-1 0</inkml:trace>
  <inkml:trace contextRef="#ctx0" brushRef="#br0">11860 6276 43 0,'0'0'16'0,"-23"-25"-3"0,23 13-6 0,48-1 0 0,11-21-1 0,25 21 0 0,-49-11 0 0,-23 24 1 0,-36 0-4 0,-24 0-3 0,1 0 2 0,35 0-1 0,24 12 1 0,35-12 0 0,1 0-1 0,-36 0 4 0,-24-12 3 0,-36 12-7 0,25 48-98 0</inkml:trace>
  <inkml:trace contextRef="#ctx0" brushRef="#br0">12409 7394 48 0,'-36'-25'12'0,"24"25"-11"0,24-23 1 0,-1 23 7 0,-11 0-5 0,25 0 1 0,-14 0 1 0,1 0 0 0,-12 0-1 0,-35 0-1 0,-25 12-3 0,1-1 1 0,23 2 0 0,36-1-2 0,12 0 1 0,24 12-1 0,11-14-1 0,-11-10 3 0,-25-10 0 0,-11 10 1 0,-23-11-2 0,-26 11 1 0,3 0-1 0,22 0-2 0,24 11 1 0,24-11 1 0,12 0-1 0,23 10-1 0,-11-10 1 0,-25 0 3 0,-23-10-2 0,0 10 1 0,-12 0 0 0,12-11-2 0,0 11 0 0,0 0 1 0,0 0-1 0,12 0 1 0,-12 0-2 0,0 0 1 0,0 0 2 0,0 0-2 0,0 0 1 0,0 0 0 0,0 0-1 0,0 0 1 0,0 0-1 0,0 0 1 0,-12 0 0 0,12 11-1 0,0-11 0 0,0 0 2 0,-11-11-1 0,-1 11-1 0,12 0 1 0,-13 0-1 0,13-13 1 0,0 26 0 0,0-13-1 0,0 0 1 0,0 11-27 0,0-11-57 0</inkml:trace>
  <inkml:trace contextRef="#ctx0" brushRef="#br0">905 9287 14 0,'0'-36'38'0,"0"0"-20"0,0 13-4 0,0 11-4 0,0 12-3 0,12 47-1 0,0 50-3 0,0 8-1 0,0-21 0 0,1-24 0 0,-13-25 1 0,0-35 1 0,11-24 0 0,1-23-3 0,12-1 1 0,22-12-2 0,-33 26 1 0,11 21-1 0,0 26 0 0,22 21-1 0,3 26 2 0,-13-12-2 0,0-35 2 0,-1-13 1 0,-12-37 2 0,-10-22-3 0,-13-25 1 0,0 13-1 0,-24 23 1 0,1 37-2 0,10 11 1 0,13 23 0 0,0 25-2 0,47-24 0 0,25 11-24 0,-24-10-68 0</inkml:trace>
  <inkml:trace contextRef="#ctx0" brushRef="#br0">1596 9406 57 0,'0'-11'14'0,"-24"11"-12"0,60-13 4 0,-12 1 1 0,34-13-2 0,3-9-4 0,-37 10 1 0,-1-12 0 0,-23 12 1 0,-23 0-1 0,-1 24 0 0,-12 0-1 0,0 24-1 0,13 23 0 0,-1 3 1 0,24 8 0 0,24-22 1 0,10-25 0 0,15 2 0 0,10-26-2 0,1 2 0 0,12 11-32 0,-37 0-38 0</inkml:trace>
  <inkml:trace contextRef="#ctx0" brushRef="#br0">2107 9215 14 0,'0'0'16'0,"-11"0"35"0,-14 48-31 0,15 0-7 0,10-14-3 0,10 3-6 0,15-13-3 0,-1-12-1 0,12-12-39 0,-24 0-24 0</inkml:trace>
  <inkml:trace contextRef="#ctx0" brushRef="#br0">2156 9014 38 0,'-24'-25'30'0,"24"13"-72"0</inkml:trace>
  <inkml:trace contextRef="#ctx0" brushRef="#br0">2573 9311 15 0,'0'-24'27'0,"0"-12"-5"0,11 0-8 0,-11 24-4 0,-11-11-2 0,-1-1-2 0,-24 12-2 0,12 0-2 0,0 12-2 0,12 12 1 0,-11 0-1 0,-13 12-1 0,12 11 1 0,0 37 3 0,24-24-4 0,12-13 1 0,12-35 3 0,0-25-1 0,10-9 0 0,-9 10-2 0,11 36 0 0,-24 47 1 0,12 37 2 0,-12 0 1 0,-12-14 2 0,-48-22 7 0,0-26-3 0,1-21-6 0,47-26-13 0,59-45-110 0</inkml:trace>
  <inkml:trace contextRef="#ctx0" brushRef="#br0">2703 8918 31 0,'-11'-25'34'0,"-1"14"-10"0,12 47-13 0,0 60 1 0,23 22-4 0,-11-35-3 0,-12-47 3 0,0-36 1 0,12-59-7 0,24 47-2 0,11 47-1 0,1 24 1 0,12-22-22 0,-12-49-6 0,-2-84 21 0,-33-22 7 0,-13-37 2 0,12 47 13 0,-24 74-4 0,12 21 3 0,0 26-8 0,0 45 1 0,0 26-5 0,23 0-1 0,26-37 0 0,34-12-1 0,-24 13-1 0,-23 11 1 0,-24-22 2 0,-12-26 0 0,-60-11-50 0,37-11-27 0</inkml:trace>
  <inkml:trace contextRef="#ctx0" brushRef="#br0">3001 8977 80 0,'-12'-34'18'0,"60"-27"-8"0,59 13-9 0,12 36-39 0,-95 12-7 0</inkml:trace>
  <inkml:trace contextRef="#ctx0" brushRef="#br0">4109 8882 38 0,'0'0'0'0,"-24"-48"23"0,48 13-16 0,-24 11 17 0,-49 24-10 0,-21 36-8 0,22 35-5 0,72 1-1 0,70-1 2 0,-22-23-2 0,-83-36 1 0,-73-1-1 0,13-22-21 0,71 11-51 0</inkml:trace>
  <inkml:trace contextRef="#ctx0" brushRef="#br0">4513 8906 30 0,'0'0'0'0,"-11"-47"29"0,11-1-16 0,-25 36-3 0,-22 24 4 0,-12 23-7 0,23 25-5 0,12 11-1 0,11-34-1 0,13-3 2 0,25-45 0 0,11-37 0 0,10 2-1 0,-10 21 0 0,-11 0 0 0,-14 25 0 0,-11 0 0 0,13 25-1 0,-1 11 0 0,12-13 1 0,-13-11 0 0,25-24 0 0,0-22 0 0,0 21-1 0,-13 13 1 0,1 34 1 0,-24 16 3 0,0-39 2 0,0-11 0 0,0-36-3 0,12-35-1 0,12 35-3 0,34 24 0 0,-22 35-1 0,0 2 2 0,-23 0 0 0,11-25 0 0,-1-50 1 0,1 27-2 0,-1 23-1 0,2 48 2 0,34-12 1 0,2-47-1 0,9-50 0 0,-58-10 0 0,-24 35 0 0,1 49-1 0,34 21 0 0,73 14 0 0,-13-12-24 0,-72-24-75 0</inkml:trace>
  <inkml:trace contextRef="#ctx0" brushRef="#br0">3263 9573 96 0,'-24'-12'12'0,"12"59"-10"0,12 61 6 0,36 11-5 0,-12-23-1 0,0-62-6 0,-12-34-31 0,-1-59-40 0</inkml:trace>
  <inkml:trace contextRef="#ctx0" brushRef="#br0">3430 9621 44 0,'12'-13'28'0,"-12"85"1"0,0 47-19 0,12 0-7 0,0-12-6 0,-36-35-68 0,24-72 41 0</inkml:trace>
  <inkml:trace contextRef="#ctx0" brushRef="#br0">3061 9847 64 0,'0'0'0'0,"-13"23"13"0,97 25-3 0,47 23-9 0,12-35-8 0,-36-48-65 0</inkml:trace>
  <inkml:trace contextRef="#ctx0" brushRef="#br0">3668 9799 57 0,'-12'-23'32'0,"-36"70"-12"0,-24 48-14 0,36 12-6 0,26-12-77 0</inkml:trace>
  <inkml:trace contextRef="#ctx0" brushRef="#br0">2608 10882 51 0,'0'0'0'0,"0"-23"5"0,0-25 3 0,-13-12 4 0,2 13 1 0,-12 23-4 0,-13 12-8 0,-1 24-1 0,-33 47 1 0,22 13 1 0,24-1 1 0,12 0-2 0,36-34-1 0,12-26 2 0,1-46 0 0,9-37 0 0,-10 1-1 0,-24 35-1 0,0 36 1 0,0 24 4 0,-12 24-2 0,12-1-2 0,11 0-4 0,24 1-97 0</inkml:trace>
  <inkml:trace contextRef="#ctx0" brushRef="#br0">2787 10764 73 0,'0'-25'3'0,"12"-21"-1"0,12 46 12 0,-12 58-2 0,-1 26-3 0,1-25-3 0,0-23-3 0,24-24 1 0,0-60-1 0,-12-23-1 0,11-13-2 0,-11 49 1 0,-12-1 0 0,-1 24 0 0,14 36 0 0,-1 23-1 0,-2 13 0 0,39 1-29 0,-2-40-69 0</inkml:trace>
  <inkml:trace contextRef="#ctx0" brushRef="#br0">3525 10632 4 0,'0'-23'13'0,"-12"-14"-2"0,12 3-2 0,-13 9 2 0,-9 13-5 0,10 12-3 0,-12 0-1 0,12 12 0 0,12-12 2 0,-12 25-2 0,-13-2-1 0,14 25 1 0,-1-1 1 0,1-10-1 0,22-14 0 0,12-23 1 0,14-48-1 0,11 23-2 0,-1 62 1 0,-11 70 3 0,-12 25 3 0,-24-27 2 0,-49-9-4 0,-9-60-7 0,22-47-93 0</inkml:trace>
  <inkml:trace contextRef="#ctx0" brushRef="#br0">3763 10727 47 0,'-23'-34'35'0,"23"21"-31"0,0 13-22 0,0 24-35 0</inkml:trace>
  <inkml:trace contextRef="#ctx0" brushRef="#br0">2584 11478 45 0,'-59'0'2'0,"-84"35"7"0,119-35 8 0,108-35-13 0,154-38-1 0,107-9 1 0,0 34-4 0,-83 23 2 0,-154 4 0 0,-97 21 0 0,-70 0-44 0,35 0 10 0</inkml:trace>
  <inkml:trace contextRef="#ctx0" brushRef="#br0">2239 11775 31 0,'-25'0'7'0,"-21"11"-6"0,117-45 7 0,142-50 3 0,122-11 6 0,46 23-13 0,-59 26-1 0,-144 33 6 0,-131 1 9 0,-58 0-9 0,-1-12-11 0,-24 24-107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18815 4989 4 0,'0'0'0'0,"-12"0"7"0,-11 0-6 0,-13 12 1 0,0-12 12 0,11 0-4 0,14 0-5 0,11 0 3 0,11 11-4 0,2-11 0 0,11 0 0 0,36 0-3 0,35 0 1 0,35 0-2 0,26 12 2 0,-14 0-1 0,1-12-1 0,60 24 2 0,-179-12-1 0,-2-12 0 0,-9 0 2 0,-1 0-1 0,12 0-3 0,-1 0 0 0,2 11 2 0,-1-11 0 0,34 0 0 0,3 0-1 0,-2 13 1 0,2-13 0 0,-38 0 0 0,-23 0 4 0,0 0 2 0,11 0-7 0,-11 0 1 0,23 0-86 0</inkml:trace>
  <inkml:trace contextRef="#ctx0" brushRef="#br0">1274 5966 3 0,'120'-84'-3'0</inkml:trace>
  <inkml:trace contextRef="#ctx0" brushRef="#br0">1882 5715 5 0,'-11'0'17'0,"-2"-12"6"0,13-12-14 0,0 24-4 0,0-12-4 0,0 12 1 0,24 0 1 0,12-11 0 0,47-1 0 0,0 12-1 0,25 0 0 0,-14 12-1 0,14-1 0 0,-14 1 0 0,2-12 0 0,12 11 2 0,23-11-1 0,-12 0 0 0,12 0-2 0,-13 0 0 0,2 13 1 0,-13-13-1 0,-25 0 1 0,-21 0-1 0,-14 0 2 0,-23 0 2 0,-24 12-1 0,0-12-2 0,13 12-9 0,21 24-67 0</inkml:trace>
  <inkml:trace contextRef="#ctx0" brushRef="#br0">11788 5858 12 0,'0'0'4'0,"-22"0"1"0,22-13 21 0,0 2-16 0,22 22-7 0,3-11-1 0,35 0 0 0,23 0 0 0,24 0 0 0,35 0-2 0,37 13 0 0,36-13 2 0,11 0-2 0,25 12 0 0,-13 0 1 0,0-12 1 0,-24 0 1 0,12 13-2 0,1-13-1 0,11 11 0 0,-13-11 1 0,-21 0-2 0,-14 0 2 0,1 0-1 0,-1 0 0 0,1 0 0 0,-13 0 1 0,13 0-1 0,-13 0 0 0,-11 0 1 0,-1 10-2 0,-23-10 0 0,-11 0 2 0,-13 13-1 0,-25-13 0 0,-22 0 0 0,-12 0 0 0,0 0 0 0,-25 0 1 0,-24-13 2 0,-11 13 0 0,0-10-2 0,13 10 0 0,-13 0-7 0</inkml:trace>
  <inkml:trace contextRef="#ctx0" brushRef="#br0">16731 6573 8 0,'-96'-25'27'0,"73"13"-15"0,12 1-1 0,34 11-9 0,60 0-1 0,37 0 2 0,58 23 1 0,37-23-1 0,23 0 2 0,-36 0-1 0,-35 0-2 0,-96-12-1 0,-59 1 2 0,-47-1-2 0,-85 1 0 0,-59 11-1 0,-23 0 0 0,-11 0 1 0,10 0 0 0,12-13 0 0,72 13-2 0,48 0 2 0,71 0-1 0,83-12 1 0,84 0 1 0,71 12-1 0,48 0 2 0,23 12 1 0,-59 0-2 0,-71 1-3 0,-84-13 3 0,-95 0-1 0,-36-13 0 0,-83 13 2 0,-83-12-3 0,-60 12 0 0,0 12 0 0,36-12 1 0,71 0 0 0,24 13 0 0,47-13-2 0,37 0 1 0,47 0 0 0,59 0 0 0,84 0 1 0,72 0-1 0,35 0-2 0,35 11 3 0,1-11 0 0,-48 0-1 0,-108 0 4 0,-105-24 2 0,-25-13-5 0,11 14 1 0,25 23-6 0,0 12-87 0</inkml:trace>
  <inkml:trace contextRef="#ctx0" brushRef="#br0">4550 7191 18 0,'-13'0'9'0,"13"0"-5"0,0 0 21 0,13-11-7 0,-2 11-17 0,12 0 0 0,13 0 5 0,12 0 0 0,24 0-1 0,-1 0-3 0,13 11 0 0,11-11-1 0,12 12 1 0,0-1-1 0,24-11 1 0,-24 0 0 0,1 0 0 0,12 0-1 0,-14 0 1 0,-23 0 1 0,24 0-1 0,36 0-1 0,12-11 0 0,-12 11-1 0,-11 0-1 0,-14 0 1 0,0 0 1 0,14 0 0 0,-13 0-1 0,0 0 0 0,12 0 0 0,-12 0 1 0,-11 11-1 0,-13-11 0 0,-13 0 1 0,-33 0-1 0,-13 0 1 0,-25 0 0 0,2 0 2 0,-13 0 0 0,0-11 0 0,11-1-2 0,-11 1-1 0,12-1 0 0,-1 12 0 0,-11 0-16 0,0 23-88 0</inkml:trace>
  <inkml:trace contextRef="#ctx0" brushRef="#br0">13338 12692 10 0,'0'-12'4'0,"-24"1"-3"0,24-14 3 0,-12 13 2 0,-12-22 7 0,-37 9-6 0,-9 0-3 0,-26-9 0 0,1 10-1 0,-12-12 0 0,-24 12 1 0,0 12-2 0,1-13 1 0,-15 4-2 0,4 8 1 0,-2 13-1 0,-12 13-1 0,12 21 1 0,24 3-1 0,-13-3 0 0,14 14 2 0,23-12-1 0,23 12-1 0,-11-1 1 0,0 0 1 0,46 3 1 0,14-4 0 0,35 2 1 0,59 0-1 0,48-1-1 0,24 13-1 0,12-12-3 0,-1 11 3 0,25-13-2 0,23 4 1 0,13-27 0 0,-1-12 1 0,-11-22-1 0,-24-37 1 0,-13 2-1 0,-11-4-1 0,-48-9 2 0,-24-12 1 0,-35 0 1 0,-48-25 0 0,-35-47 3 0,-50 60 8 0,15 24-11 0,-14 34-1 0,25 38-51 0,59-1-6 0</inkml:trace>
  <inkml:trace contextRef="#ctx0" brushRef="#br0">13945 12632 41 0,'-48'0'9'0,"0"12"8"0,12 24 5 0,-11 12-15 0,11-2-3 0,1-9-3 0,-1-13-3 0,11-12-93 0</inkml:trace>
  <inkml:trace contextRef="#ctx0" brushRef="#br0">13598 12680 7 0,'13'-11'4'0,"10"-14"24"0,-10 2-4 0,-1 34-5 0,24 37-8 0,-1 12-4 0,25-1-3 0,-12-23-1 0,-13-13 0 0,-11-10 0 0,-12-1-1 0,-12-24-53 0,0-1 3 0</inkml:trace>
  <inkml:trace contextRef="#ctx0" brushRef="#br0">4929 12144 3 0,'-71'-11'11'0,"-1"11"7"0,2 0-2 0,34 0-5 0,36 0 0 0,36 11 1 0,70-11-4 0,37-11 0 0,2 11 1 0,-27 0-5 0,-58 0-1 0,-60-12 4 0,-24 0-4 0,-36-1-2 0,36 2 0 0,24 11 0 0,60 36-1 0,-12 10 0 0,-36-21 2 0,-36 11 0 0,-24-13-37 0,36-11-58 0</inkml:trace>
  <inkml:trace contextRef="#ctx0" brushRef="#br0">4883 12918 20 0,'-25'0'13'0,"-34"0"-11"0,46-12 24 0,26 12-20 0,46 0 10 0,48-11-4 0,25 11-2 0,-1-12-5 0,-49 12-2 0,-46-12-1 0,-23 12 1 0,-26-13-2 0,-23 2-1 0,-10-1 1 0,-2 1-1 0,12-14 1 0,25 13 0 0,11 12 1 0,23 0 2 0,49 37 1 0,-13-14 0 0,-36 13 1 0,-59-13-1 0,-94 50-4 0,-24 21-130 0</inkml:trace>
  <inkml:trace contextRef="#ctx0" brushRef="#br0">14183 11631 1 0,'0'0'1'0,"-12"0"-1"0,-12-10 0 0,-1-1 5 0,3 11 7 0,-2 0 2 0,-12 0-10 0,0 0-2 0,-23-13-1 0,-25 13 3 0,-23-12 1 0,-36-13-3 0,-36 14-1 0,-46 11-1 0,-26-23 2 0,-165-14-1 0,237 14 0 0,-11 12 0 0,22 22 0 0,2 1-1 0,35-1 1 0,24-22-1 0,0 22 1 0,-12 1 1 0,12 0-2 0,35 1 1 0,1 21-2 0,35-9 1 0,11 11-1 0,14 11 0 0,11 13 1 0,11 23-1 0,2 36 3 0,-1 0-1 0,-1 36 0 0,2 0 0 0,-13 0 0 0,12 0-1 0,-1 0 2 0,-11-37-2 0,0 1 1 0,0-35-1 0,12-13 1 0,-12-35-1 0,36 35 2 0,0-34-1 0,-11-14 1 0,45-23-1 0,37 0 0 0,36 0-2 0,24 0 2 0,47-12-1 0,-10 1 1 0,9-2-2 0,13 13 4 0,12-12-2 0,190 0 0 0,-272 12 1 0,-25 0-2 0,-12-24 1 0,-37 12 0 0,15-11-1 0,-26-13 1 0,-24 24 0 0,-34-24 1 0,-13 1-1 0,0-13 0 0,12 1 0 0,-1 10-1 0,1-22 1 0,-12 0 1 0,-23-37 1 0,-2-47 0 0,14-225 5 0,58 165-5 0,1 25-1 0,-48 57 3 0,-25 50 1 0,2 24-3 0,23 23-2 0,0 1-1 0,0 33-101 0</inkml:trace>
  <inkml:trace contextRef="#ctx0" brushRef="#br0">10289 12561 87 0,'0'-13'2'0,"24"-33"-2"0,119-50-52 0,-108 73 24 0</inkml:trace>
  <inkml:trace contextRef="#ctx0" brushRef="#br0">16492 12835 93 0,'-82'-107'7'0,"118"11"-41"0,71 12-29 0</inkml:trace>
  <inkml:trace contextRef="#ctx0" brushRef="#br0">20185 12703 97 0,'0'-23'2'0,"-24"-72"3"0,131 0-4 0,107-23-89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8692 4870 1 0,'-46'-13'13'0,"21"2"16"0,2 35-6 0,23 47-7 0,-13 0-3 0,26-23-4 0,-1-12-6 0,-12-36-6 0,0 0-44 0,0 0-7 0</inkml:trace>
  <inkml:trace contextRef="#ctx0" brushRef="#br0">8503 4798 17 0,'-60'-12'22'0,"-23"12"-6"0,23 37 7 0,13 34-13 0,23 36-4 0,35 12-3 0,37-12 0 0,36-12-2 0,11-47 0 0,36-25 0 0,-12-46 1 0,-24-38-1 0,-35-21 1 0,-23-1 0 0,-14-12 0 0,-23 11-2 0,-12 1 3 0,-12 24 4 0,-12 22 0 0,-24 3-2 0,-12-3-1 0,-35 13-1 0,-11 35-1 0,11 39-2 0,11 8 0 0,25 2-7 0,35 11-101 0</inkml:trace>
  <inkml:trace contextRef="#ctx0" brushRef="#br0">2846 6941 6 0,'-11'-12'31'0,"-1"-11"-8"0,12 11-5 0,-13 12-1 0,2-11-5 0,11 11-8 0,0 11 0 0,36-11 2 0,59 0 0 0,48-11-1 0,11 11-4 0,-11 11 2 0,-47 1 0 0,-26-1-1 0,-34-11 1 0,0 0-1 0,-12-11-2 0,-11-1-24 0,-2 12-80 0</inkml:trace>
  <inkml:trace contextRef="#ctx0" brushRef="#br0">3275 6762 68 0,'-12'0'5'0,"-24"-11"12"0,48 11 7 0,0 0-12 0,0 24-4 0,25 0-2 0,10-13 2 0,-1 12-1 0,15-10-2 0,-2-1-3 0,0 0 0 0,-11 1 0 0,-23-2-1 0,-14-11 3 0,-11 12 0 0,0-12-2 0,-11 35-1 0,-37 25 1 0,-24-2-2 0,-23 3 1 0,24-25 0 0,35-12 2 0,13-1 1 0,10-23 0 0,13 0-4 0,0 11-1 0,0-11-49 0,13 13-43 0</inkml:trace>
  <inkml:trace contextRef="#ctx0" brushRef="#br0">1644 10848 22 0,'0'0'21'0,"0"0"-18"0,12 0 8 0,0 0 17 0,23 0-10 0,13 0-4 0,23 11-5 0,12-11-2 0,25 10-1 0,-14-10-5 0,2 0 1 0,12 0 1 0,12 13-3 0,-14-26 3 0,13 13-1 0,24-10 0 0,0-1-1 0,-12-2 0 0,12 13-3 0,11-12 4 0,1 0 0 0,-1-1-1 0,-10 26 0 0,-1-13 0 0,-24 0 2 0,12 0-2 0,0 0 1 0,-1 0-1 0,-10-13 2 0,-13 13-1 0,0-11 0 0,-11 11 1 0,11 0-1 0,-11 11-2 0,-2 14 1 0,-10-13 0 0,-49 1 1 0,-12-13 3 0,-23 11 4 0,0-22 8 0,13-2-84 0,-13 13-50 0</inkml:trace>
  <inkml:trace contextRef="#ctx0" brushRef="#br0">5895 9500 46 0,'-25'-11'16'0,"25"11"18"0,13 0 19 0,-13 48-38 0,0 36-5 0,0 11-4 0,0-1-2 0,0-34 0 0,0-24 0 0,0-36 5 0,0-12 2 0,-13-72-8 0,13-10-2 0,0-1 0 0,0 24 0 0,13-13 0 0,-13 24-1 0,0 36 0 0,0 60-4 0,-13 83 4 0,13 12 0 0,0 0 1 0,13-60 0 0,-1-35 1 0,-12-48 8 0,-12-47-8 0,-1 0-28 0,49 22-142 0</inkml:trace>
  <inkml:trace contextRef="#ctx0" brushRef="#br0">6251 9537 31 0,'0'0'7'0,"0"-24"24"0,-11 11 14 0,-1 13-22 0,-11 13-5 0,-1 35-12 0,12 23-3 0,24-11-1 0,12-26-1 0,11-9 1 0,1-13 2 0,0-49-2 0,-12 3 1 0,-24-26-1 0,-24 1-1 0,-1 11 0 0,-11 0-2 0,25 37-9 0,11 22-58 0,0 1 1 0</inkml:trace>
  <inkml:trace contextRef="#ctx0" brushRef="#br0">6502 9608 95 0,'0'0'0'0,"-24"-24"35"0,12 13-22 0,1 11-20 0,34 0-102 0</inkml:trace>
  <inkml:trace contextRef="#ctx0" brushRef="#br0">6775 9466 61 0,'0'0'0'0,"-11"-24"22"0,-1 11 17 0,-11 13-21 0,-1 25 0 0,0 21-12 0,0 15-3 0,24-14-2 0,12 13 0 0,24-36 1 0,-12-11 0 0,-14-13 1 0,3-25-1 0,-13-11-1 0,0 13 0 0,-23-2 0 0,-1 25-3 0,0 25-19 0,12-2-81 0,12-23 63 0</inkml:trace>
  <inkml:trace contextRef="#ctx0" brushRef="#br0">6954 9429 100 0,'-23'-11'16'0,"-1"-1"16"0,12 12-12 0,24 0-17 0,35 0-1 0,1 0 0 0,0 0-1 0,-36 0 1 0,-12 0 5 0,0 23-2 0,-12 37 0 0,0 12-2 0,24-25-2 0,-12 0 1 0,12-22-5 0,-12 0-39 0,12-25-68 0</inkml:trace>
  <inkml:trace contextRef="#ctx0" brushRef="#br0">7263 9621 105 0,'0'-13'17'0,"0"13"19"0,36-12-24 0,0 12-8 0,-11 0-5 0,-2 0-20 0,13 0-110 0</inkml:trace>
  <inkml:trace contextRef="#ctx0" brushRef="#br0">7644 9500 64 0,'0'-11'26'0,"-10"-1"20"0,-2 35-23 0,0 14-11 0,12 10-7 0,0 1-2 0,34-12-1 0,15-24 1 0,-1-12-1 0,-24-25 0 0,0-9 0 0,-24-14 1 0,0 12 0 0,-24-24 5 0,-25 37-6 0,2 23-8 0,12 23-33 0,23 13-94 0</inkml:trace>
  <inkml:trace contextRef="#ctx0" brushRef="#br0">8038 9382 68 0,'-13'-12'21'0,"3"-13"19"0,10 25-12 0,-11 37-16 0,-2 35-4 0,1-1-3 0,24-12-2 0,-12-11-2 0,13-25 2 0,-13-57 9 0,0-37-11 0,0-2 0 0,0 14 0 0,11 11 0 0,-11 23 0 0,0 15 1 0,0 20-3 0,0 63 1 0,-11 22 0 0,11-12 0 0,11-24-1 0,-1-22 1 0,-10-37 4 0,0-24 3 0,0-48-5 0,0-24-1 0,0 2 0 0,0 33 1 0,-10 40-1 0,10 8-2 0,23 26-94 0,-11-2 18 0</inkml:trace>
  <inkml:trace contextRef="#ctx0" brushRef="#br0">16660 6620 4 0,'0'-13'16'0,"0"2"4"0,0 11-9 0,0-12 8 0,0 12-8 0,0 0-6 0,-12 12-4 0,12 12 2 0,-13 0 2 0,13-11-3 0,0-2 1 0,0-11-2 0,0 10 1 0,13-20 18 0,-1-1-17 0,12-2 0 0,-12-11 1 0,11 0 2 0,1 1-2 0,-12 23-2 0,-12 0 1 0,0-13-2 0,0 13-2 0,12 24-23 0,12-12-72 0</inkml:trace>
  <inkml:trace contextRef="#ctx0" brushRef="#br0">16588 7322 2 0,'0'0'0'0,"0"0"18"0,0-12 9 0,0 12-10 0,0 0 1 0,0 0-9 0,13 0-1 0,-13 0-4 0,0 0-2 0,11 12 0 0,-11 1-1 0,12-2 1 0,-12 1 2 0,11-12 0 0,2 11-3 0,-13 2 0 0,0-13 0 0,0 0 2 0,0 0 1 0,23 0-3 0,-10-13 1 0,10 2-1 0,1-1-1 0,0 1 1 0,12-2 0 0,-11-11 6 0,-14 13-3 0,12 11-2 0,-11 0-2 0,-1 0 0 0,-11 0 0 0,0 0-59 0,0 0 6 0</inkml:trace>
  <inkml:trace contextRef="#ctx0" brushRef="#br0">16660 8202 5 0,'0'0'0'0,"-25"-10"12"0,25-1-9 0,0-2 21 0,0 13-5 0,0 24-2 0,0 11-12 0,0 1-4 0,0-24 7 0,36-35 4 0,12-14 1 0,0 14-2 0,1-1-6 0,8 12-4 0,-32 0-2 0,-25 12-42 0,0 0-31 0</inkml:trace>
  <inkml:trace contextRef="#ctx0" brushRef="#br0">16624 8715 50 0,'0'0'8'0,"-12"-23"2"0,35 23-9 0,-10 0 8 0,-13 12 3 0,0-1-5 0,12 12-4 0,-1-10-1 0,14-13 2 0,-2-13-1 0,25-10 4 0,22-12 0 0,-9 11 1 0,-13 12-3 0,-36 1-2 0,-12 11-25 0,0 11-57 0</inkml:trace>
  <inkml:trace contextRef="#ctx0" brushRef="#br0">10408 10823 13 0,'0'0'0'0,"-13"-12"32"0,13 12-11 0,0 0-7 0,-11 0 2 0,11 0 0 0,0-13-6 0,0 13-2 0,0 0-5 0,24 0-1 0,48-11-2 0,35 11 3 0,23 0-2 0,-22 11 8 0,-60 2-5 0,-38-13-3 0,-20 0 4 0,-26 0-3 0,-25 0-3 0,-32 0 1 0,-27 12 2 0,13-12-2 0,35 0 1 0,37 0-1 0,24 0 0 0,11 0 0 0,11 0 0 0,35 0 0 0,39-12 0 0,34-1 2 0,-1 2-2 0,-34 11 3 0,-60-12 0 0,-36 12 0 0,-48 0-2 0,-23 0 0 0,-24 0 3 0,12 12-3 0,11-12-1 0,38 11 0 0,33-11 1 0,13 0-2 0,34 0 1 0,63 0 1 0,10 0-1 0,0-11-1 0,-35 11 6 0,-49 0 2 0,-12-12-1 0,-11 12-3 0,0 0-2 0,-11 0-1 0,11 0 0 0,0 0-1 0,0 12-1 0,-12-1-17 0,12 2-42 0,0-1-47 0</inkml:trace>
  <inkml:trace contextRef="#ctx0" brushRef="#br0">10980 10036 1 0,'11'0'11'0,"-11"0"23"0,13 0-12 0,-13 0 0 0,11 0-12 0,25 13-8 0,0-1-1 0,0 0 0 0,-13 1 1 0,1-2 0 0,-24-1-1 0,12 3 0 0,0-1 0 0,0-12-1 0,-12 12 10 0,0-12-3 0,0 13-6 0,0 10-1 0,12 1 0 0,-12 0 0 0,0-1 1 0,0 13 0 0,0 0-1 0,12-1 2 0,1 13 0 0,-2 0-1 0,1-1 2 0,-12-10-1 0,0 10 0 0,0-12-1 0,0-12-1 0,0 2 0 0,0 0 1 0,11-14 0 0,-11 1 0 0,0-1-2 0,-11 1 3 0,-12 0-2 0,-26 1 1 0,-11-2-1 0,1 1 1 0,12-1-1 0,10 14-36 0,26-25-42 0</inkml:trace>
  <inkml:trace contextRef="#ctx0" brushRef="#br0">1501 11442 11 0,'12'13'24'0,"-12"10"-9"0,24-23 1 0,22-36-8 0,74-24-7 0,-36 12-47 0</inkml:trace>
  <inkml:trace contextRef="#ctx0" brushRef="#br0">1822 12430 99 0,'0'0'0'0,"-47"-12"13"0,143 24-17 0,129-95-83 0</inkml:trace>
  <inkml:trace contextRef="#ctx0" brushRef="#br0">12516 10346 100 0,'0'-23'1'0,"47"-13"-24"0,37 24-38 0</inkml:trace>
  <inkml:trace contextRef="#ctx0" brushRef="#br0">12908 11300 59 0,'0'0'0'0,"13"-50"-8"0,10 50-36 0</inkml:trace>
  <inkml:trace contextRef="#ctx0" brushRef="#br0">12552 12299 104 0,'0'-36'-6'0,"83"13"-83"0</inkml:trace>
  <inkml:trace contextRef="#ctx0" brushRef="#br0">5931 13859 17 0,'0'0'0'0,"0"0"4"0,-12-13-1 0,-12-10 15 0,-1 23 1 0,14-11 3 0,11 11-1 0,11-13-11 0,38 13-3 0,22-12 0 0,72 12 0 0,48 0-3 0,58 0-2 0,49 0 0 0,60 0-1 0,11 0-2 0,24 12 2 0,-35 1-3 0,-15-2 4 0,-20 1-2 0,-25-1 3 0,-14-11-2 0,-33 13-3 0,-36-1 2 0,-37-12 2 0,-47 12 2 0,-47 1 1 0,-38-2-1 0,-10-11 0 0,-36 0 6 0,0 0 1 0,0 0-8 0,0-11-8 0,0 11-141 0</inkml:trace>
  <inkml:trace contextRef="#ctx0" brushRef="#br0">20447 11430 0 0,'0'0'1'0,"-13"0"12"0,-10 0 16 0,-1 0-13 0,12 0-4 0,0 12-3 0,12-12-5 0,0 13-2 0,0-2 6 0,0 1 9 0,24-12-13 0,23 0 1 0,1 0-3 0,24 11 1 0,35-22 0 0,24 11 3 0,12 0-5 0,0 0 1 0,-12 11-2 0,24-11 1 0,11 0-2 0,24 0 2 0,1 12-2 0,-37-12 1 0,-9 0 0 0,-15 0 2 0,1 0-2 0,-24 12 4 0,-12-12 2 0,-71 0 3 0,-12-12 2 0,-12 0-6 0,0 1-4 0,0-1-3 0,0 12-45 0,0 0-60 0</inkml:trace>
  <inkml:trace contextRef="#ctx0" brushRef="#br0">21149 6954 6 0,'0'0'0'0,"-12"-13"43"0,12-11-9 0,-13 1-12 0,13-13-11 0,13 11-4 0,10 2 2 0,13 12-4 0,0-1-2 0,12 12-4 0,-12 12 5 0,0 11-3 0,-24 25 1 0,-1-12-2 0,-11 12 1 0,0-1-1 0,-36 1 3 0,2-13-1 0,-15-10 1 0,2 9-1 0,-2 3 1 0,26-26-3 0,0 12 1 0,11-23 1 0,12 13-2 0,35-13 1 0,13 0-1 0,35 0-1 0,1 0 3 0,-37-13 0 0,-11 2 2 0,-24 11-3 0,12-12-1 0,-12 1 1 0,0 11-7 0,11 0-28 0,0 0-76 0</inkml:trace>
  <inkml:trace contextRef="#ctx0" brushRef="#br0">22519 6762 12 0,'-12'-11'15'0,"12"11"-4"0,12-12 1 0,-12 12 9 0,0 0-10 0,0 0 4 0,0-11-7 0,12-2-4 0,-1 1-2 0,-11 0-1 0,11-1 3 0,14 3-1 0,11-1-2 0,11 11 0 0,1 0-1 0,0 0 4 0,-24 11 1 0,-12 12-1 0,-1 14-3 0,1-3 0 0,-12 3-1 0,0-14 4 0,-35-12 0 0,-37 14 0 0,24 0-3 0,37 9-1 0,46 3-1 0,25 22 1 0,-12-23-1 0,-37-13 2 0,-47-11 4 0,-59-12 0 0,0 0-3 0,59 0-5 0,13 12-28 0,11 12-58 0,12-12 60 0</inkml:trace>
  <inkml:trace contextRef="#ctx0" brushRef="#br0">20971 7918 0 0,'0'0'1'0,"0"0"-1"0,0 12-1 0</inkml:trace>
  <inkml:trace contextRef="#ctx0" brushRef="#br0">20971 7965 3 0,'12'0'3'0,"-12"0"2"0,0 0 0 0,0-12 1 0,0 1-3 0,11 11-2 0,-11 0-1 0,0 0 1 0,-11 0 0 0,11 0 1 0,0 11-1 0,-12-11 5 0,12 0 5 0,-11 0-6 0,11 0-1 0,0 0 5 0,0 0 16 0,0 0-16 0,0 0-7 0,0 0-1 0,0 0 0 0,-13 0 0 0,13 0 0 0,-12 0 1 0,12 0 3 0,0 0-2 0,0 0 0 0,0 0-1 0,12 0-2 0,-12 0-5 0,0 0-39 0,0 12-19 0</inkml:trace>
  <inkml:trace contextRef="#ctx0" brushRef="#br0">21160 7976 4 0,'0'-11'15'0,"0"11"52"0,0 0-43 0,0 0-6 0,0-12-7 0,0 1-4 0,13 11 3 0,-1-12-2 0,-1 12-4 0,2 0-1 0,-1 0-1 0,23-12 1 0,1 12 1 0,11 0-3 0,-11 35 0 0,-24 1 0 0,-35 12 2 0,-13-13-1 0,0 1 1 0,36 0-2 0,36 1-3 0,23 21 1 0,-23 2 2 0,-48-36 3 0,-47-13 3 0,-37-11-4 0,0 0-2 0,60 12-17 0,49-1-62 0,-1 2-7 0</inkml:trace>
  <inkml:trace contextRef="#ctx0" brushRef="#br0">21852 8227 128 0,'-12'-12'6'0,"0"-1"9"0,12 13 7 0,48-10-20 0,35 10-13 0,12 10-65 0,-59-10 10 0</inkml:trace>
  <inkml:trace contextRef="#ctx0" brushRef="#br0">22244 7953 61 0,'0'0'6'0,"-11"-48"17"0,22 25 7 0,25 12-17 0,36-2 0 0,-14 37-5 0,-9 24-2 0,-37-2-1 0,-24 15-2 0,-47-14 0 0,-1-11-2 0,36-12 0 0,12-24 0 0,60 12 0 0,10-24 0 0,39-1-4 0,-38 2-15 0,-23 22-17 0,-36 2-45 0,-13-13 52 0</inkml:trace>
  <inkml:trace contextRef="#ctx0" brushRef="#br0">20947 8692 51 0,'-24'0'14'0,"-36"12"-12"0,72-24 17 0,84 0-7 0,70-35 17 0,61 22-12 0,59 0-8 0,23 15-5 0,-47-1 2 0,-73 11 4 0,-92-13-2 0,-51 1-4 0,-33 12-2 0,-13 0-11 0,-13 12-40 0,-33 12-60 0</inkml:trace>
  <inkml:trace contextRef="#ctx0" brushRef="#br0">21305 9037 21 0,'11'-12'12'0,"37"-12"10"0,-13 0 10 0,-35 11-5 0,0 13-5 0,-12 0-4 0,0 13-8 0,-24 11-3 0,2 23 1 0,-27 1-3 0,-10 0-1 0,22-23 0 0,27-2-4 0,10-12 1 0,0 1 1 0,24-12 1 0,35-23-3 0,12 11 0 0,25 12 0 0,-12 0 1 0,-25 0-1 0,-11 0 0 0,-12 0-1 0,-24 12-14 0,0 11-26 0,0-11-78 0</inkml:trace>
  <inkml:trace contextRef="#ctx0" brushRef="#br0">21399 8954 38 0,'0'-24'21'0,"0"24"-13"0,12 34 24 0,-12 87-13 0,0 9-7 0,0-21-5 0,0-27-6 0,0-46-4 0,0-12-32 0,12-48-54 0</inkml:trace>
  <inkml:trace contextRef="#ctx0" brushRef="#br0">21720 9180 29 0,'0'0'0'0,"-11"0"39"0,11-11-1 0,11 11-16 0,37 0-12 0,36-13-6 0,-1 13 0 0,-35 0-1 0,-24 0-1 0,-24 0-1 0,22-12-15 0,3 12-33 0,-1 0-26 0</inkml:trace>
  <inkml:trace contextRef="#ctx0" brushRef="#br0">22340 8989 59 0,'12'-25'22'0,"-24"50"8"0,-12 59-11 0,0 12-7 0,12-25-5 0,12-24-4 0,12-23 0 0,0-24-2 0,-12-12-12 0,0 0-59 0,0-1 6 0</inkml:trace>
  <inkml:trace contextRef="#ctx0" brushRef="#br0">17397 8060 20 0,'-23'-11'42'0,"23"-1"-11"0,-13 12-10 0,13-11 0 0,0 11-8 0,25 23-11 0,35-23-2 0,11 11-15 0,13-22-40 0,-49-1-13 0</inkml:trace>
  <inkml:trace contextRef="#ctx0" brushRef="#br0">17291 7440 32 0,'0'0'10'0,"-12"-10"4"0,12 10 11 0,0 0 7 0,0 0-13 0,0 10-2 0,0 3-5 0,0-1-6 0,12-12-1 0,-12 12-2 0,-12-12 3 0,12 0-4 0,-12 0-5 0,12 0-15 0,0 0-3 0,0 0-48 0,0 0 9 0</inkml:trace>
  <inkml:trace contextRef="#ctx0" brushRef="#br0">4132 7394 66 0,'0'-48'26'0,"-11"24"9"0,-14 0-13 0,-11 13-7 0,-11 11-7 0,-49 71-3 0,-46 61-1 0,-1 46-2 0,36 59 1 0,95-11-2 0,84-34 2 0,35-26 0 0,-24-47 1 0,-11-60 0 0,-25-22 0 0,1-37-1 0,0-12-35 0,-14-13-110 0</inkml:trace>
  <inkml:trace contextRef="#ctx0" brushRef="#br0">4013 8562 64 0,'-23'-37'60'0,"-1"13"-33"0,24 24 6 0,0 11-25 0,83 144 9 0,-23-84-12 0,-25-21 1 0,-47-16 2 0,-83 14-5 0,-82 25-11 0,-4 9-121 0,158-59 70 0</inkml:trace>
  <inkml:trace contextRef="#ctx0" brushRef="#br0">1287 8049 6 0,'0'0'7'0,"0"-23"27"0,0-2-12 0,-13 0 9 0,13 2-4 0,13 0-6 0,-2-2-4 0,-11 25-6 0,0 0-5 0,24 13 0 0,-12 22 0 0,-12 25-1 0,0-1-2 0,0 25-1 0,11-13-1 0,25-23 2 0,0-24 2 0,24-24-3 0,-11-60-2 0,8 13 3 0,-21 36-2 0,-11 32 2 0,-13 16-1 0,0 35 1 0,-1-37-4 0,0 1-16 0,-11 12-82 0,13-48 37 0</inkml:trace>
  <inkml:trace contextRef="#ctx0" brushRef="#br0">1941 8323 145 0,'0'0'7'0,"36"-37"-2"0,36 14-6 0,11 12-119 0</inkml:trace>
  <inkml:trace contextRef="#ctx0" brushRef="#br0">2250 7930 115 0,'-11'-25'29'0,"47"2"-27"0,35 23 14 0,-23 36-2 0,0 22-5 0,-25 3-2 0,-46-26-1 0,-1-10-4 0,24-25-1 0,59-13-1 0,25 1-15 0,-25 12-17 0,-48 12-76 0,-11-12 77 0</inkml:trace>
  <inkml:trace contextRef="#ctx0" brushRef="#br0">1406 8799 62 0,'-12'0'21'0,"-48"23"-21"0,107-23 11 0,98-34 20 0,116-50 0 0,48 13-10 0,-35 11-14 0,-95 24-3 0,-97 24-2 0,-69 12-14 0,-62 24-63 0,15-11-14 0</inkml:trace>
  <inkml:trace contextRef="#ctx0" brushRef="#br0">1583 9048 41 0,'0'-11'27'0,"0"-12"8"0,0 10 0 0,0 13-12 0,0 13 3 0,0 21-21 0,0 3-2 0,13 34-1 0,-13-24-1 0,-13-10 0 0,49-14 3 0,-11-59 0 0,46-11-2 0,-24 23-3 0,-22 12 2 0,-14 60 0 0,-11 0 3 0,12-1-3 0,-12-23 2 0,0 0-20 0,0-14-64 0,0-10-8 0</inkml:trace>
  <inkml:trace contextRef="#ctx0" brushRef="#br0">2084 9169 129 0,'0'0'3'0,"-13"-13"24"0,26-11 14 0,23-12-29 0,36 25-9 0,-14-1-3 0,-9 12-28 0,-2 0-60 0,-47 0 12 0</inkml:trace>
  <inkml:trace contextRef="#ctx0" brushRef="#br0">2561 8882 139 0,'-24'0'12'0,"-12"36"22"0,12 23-13 0,24 1-14 0,24-12-8 0,-12-25-56 0,-12-12-80 0</inkml:trace>
  <inkml:trace contextRef="#ctx0" brushRef="#br0">8979 15252 4 0,'0'0'18'0,"0"0"7"0,0 0-7 0,0-12-1 0,0 12 4 0,0 0-1 0,0-12-2 0,0-1-2 0,0 2-8 0,24-1-5 0,24-11 0 0,-1 23-3 0,0-12 0 0,1-1 2 0,-12 13-3 0,-24 0 2 0,12 0 0 0,-24 0 0 0,12 0-7 0,-1 0-16 0,-11 13-40 0,0-13-9 0</inkml:trace>
  <inkml:trace contextRef="#ctx0" brushRef="#br0">8966 15288 35 0,'0'0'0'0,"-34"0"21"0,34 0-7 0,-12 0-2 0,24 0 2 0,11 0-2 0,1 0 1 0,0 0-2 0,12-12-4 0,-2 1-2 0,-9-2-2 0,-1 13-1 0,-1-12-2 0,2 12 1 0,-14 0-1 0,13 0 1 0,-11 0-1 0,-13 0 0 0,0 0 0 0,0 0 1 0,11 0-1 0,-11 0-10 0,0 0-123 0</inkml:trace>
  <inkml:trace contextRef="#ctx0" brushRef="#br0">8943 15323 1 0,'0'0'0'0,"0"0"18"0,12 0-7 0,24 0-7 0,0-12 0 0,0 0 1 0,-13 1-3 0,-11 11-38 0</inkml:trace>
  <inkml:trace contextRef="#ctx0" brushRef="#br0">9218 15562 23 0,'0'0'0'0,"-13"-24"39"0,13 24-23 0,0 24-6 0,24 35 3 0,24 12-5 0,-1 1-4 0,-23-14-1 0,0-8 2 0,-12-16-2 0,0-34 2 0,-24 0 0 0,-12-34-2 0,-12 9-3 0,-11 25 0 0,-1 0 0 0,48 0 0 0,36 12 0 0,23 1 0 0,13-2 1 0,-36-11 0 0,-1-11-5 0,1-14-104 0</inkml:trace>
  <inkml:trace contextRef="#ctx0" brushRef="#br0">9265 16228 57 0,'0'-25'9'0,"0"15"26"0,0 45-11 0,0 72-8 0,-13 12-13 0,13-11-2 0,-11-36-1 0,11-38-44 0,11-34-45 0</inkml:trace>
  <inkml:trace contextRef="#ctx0" brushRef="#br0">9467 16132 64 0,'0'-11'33'0,"-23"59"11"0,11 47-32 0,12-1-9 0,0 14-4 0,0-12-35 0,0-61-68 0</inkml:trace>
  <inkml:trace contextRef="#ctx0" brushRef="#br0">9015 16383 51 0,'-12'-25'25'0,"48"2"-5"0,47 0-1 0,24 11-14 0,48-12-2 0,-36 12-1 0,-59 1-69 0,-60 11 28 0</inkml:trace>
  <inkml:trace contextRef="#ctx0" brushRef="#br0">9122 16502 50 0,'0'0'0'0,"-36"-12"63"0,36 12-43 0,84-11-12 0,47-26-5 0,35 3-4 0,36-16-131 0</inkml:trace>
  <inkml:trace contextRef="#ctx0" brushRef="#br0">10468 16287 65 0,'-24'48'2'0,"11"-12"6"0,26-24 3 0,34-12-6 0,-23-48 0 0,-12-11-3 0,-12-1 0 0,-36 25 5 0,-24 23 6 0,1 24-6 0,12 23-5 0,47-11-2 0,34 0 1 0,51-35-1 0,-14-26-2 0,1-10 2 0,-25-24-3 0,-11 23 3 0,-23 25 1 0,-13 10 0 0,0 49 2 0,0 46-2 0,0 39-2 0,-13 68 0 0,1 37 0 0,12-94-2 0,-36-61 12 0,-12-59 8 0,-11-24-6 0,35-59-5 0,13-24-3 0,46 11-3 0,60-24-3 0,48-22-55 0,-83 82-14 0</inkml:trace>
  <inkml:trace contextRef="#ctx0" brushRef="#br0">11754 16050 53 0,'12'-73'6'0,"23"-21"1"0,-35-13 16 0,-47 82 9 0,-13 50-17 0,-12 105-6 0,13 85-4 0,23 22-5 0,36-45-2 0,0-49-1 0,-23-60-38 0,23-70-49 0</inkml:trace>
  <inkml:trace contextRef="#ctx0" brushRef="#br0">11373 16395 45 0,'-12'-37'16'0,"0"26"5"0,70-1-15 0,50 1-3 0,35-1 0 0,-13-13-1 0,-22-22 1 0,-48-12 1 0,-36-1 2 0,-60 48 15 0,-23 35-8 0,11 48-9 0,24 13-1 0,35-13-2 0,74-34 0 0,34-49-23 0,-12-24-81 0</inkml:trace>
  <inkml:trace contextRef="#ctx0" brushRef="#br0">12337 16264 20 0,'0'-11'8'0,"-12"-2"11"0,12-11-5 0,12-11-6 0,-1 11-2 0,-11-12 6 0,0 24-4 0,-11-12-1 0,-14 12 0 0,3 24-1 0,-26 24 0 0,-12 36-1 0,26-1 1 0,9-23-5 0,25-25 1 0,36-23 2 0,35-59-2 0,-23 11-1 0,-36 48-4 0,0 36 1 0,-2 0 1 0,39-12 1 0,10-13 1 0,25-59 0 0,-25-23-2 0,13-36-3 0,-14-59 2 0,-9 11 0 0,-26 71 3 0,-23 49-1 0,0 35-1 0,-11 35 2 0,-37 61 0 0,-11 35 1 0,35 11-2 0,12-22-1 0,24-37 0 0,24-59 2 0,11-37-2 0,1-34 1 0,0 0 0 0,-1-25 1 0,-35 49 0 0,12-2-2 0,-12 37-1 0,-12 24 3 0,-25 24 0 0,14-13-2 0,11-11 1 0,24-24 2 0,35-24 0 0,-11-36-1 0,0-11 0 0,-24 23 0 0,-24 24-1 0,12 24-2 0,-12 24 2 0,-12 10-1 0,24-9 1 0,11-24 0 0,25-13 2 0,0-25-1 0,10-22 0 0,-9-13 1 0,-26-11-1 0,1 23 1 0,-24 23-3 0,0 14 1 0,-24 11-1 0,13 24 2 0,22 0-3 0,13 0 2 0,0 36-1 0,-24-13 0 0,-11-11 1 0,34-1 1 0,37-35-1 0,23-35 4 0,-13-37-3 0,2-23 2 0,-35 47-1 0,-49 36 0 0,0 12 1 0,-24 48-2 0,12 11-2 0,35-35 3 0,62-11 1 0,33-61-1 0,-46 36-3 0,-36 35 0 0,-36 25 3 0,-12-25 1 0,-24-10-4 0,-11-13-36 0,-12 0-66 0</inkml:trace>
  <inkml:trace contextRef="#ctx0" brushRef="#br0">12552 15859 102 0,'-12'-12'4'0,"12"-13"0"0,153 15 2 0,98-2-2 0,0 12 0 0,-108-12-10 0,-108 12-85 0</inkml:trace>
  <inkml:trace contextRef="#ctx0" brushRef="#br0">8717 6096 0 0,'-36'-25'1'0,"36"25"-1"0,11 0 0 0,-11 0 0 0,0 0 0 0,0 0 0 0,13 13 0 0,23-13 0 0,0-13-1 0</inkml:trace>
  <inkml:trace contextRef="#ctx0" brushRef="#br0">11289 6096 0 0,'-12'-25'0'0,"-22"25"0"0,34 0 0 0,0 13 0 0,0-13 0 0,23 12 0 0,24-12 0 0</inkml:trace>
  <inkml:trace contextRef="#ctx0" brushRef="#br0">14624 6013 0 0,'-24'-24'0'0,"-12"24"0"0,60 24 0 0,34 11 0 0,14-23 0 0,-36-12 0 0</inkml:trace>
  <inkml:trace contextRef="#ctx0" brushRef="#br0">17493 6048 0 0,'-11'0'0'0,"11"0"0"0</inkml:trace>
  <inkml:trace contextRef="#ctx0" brushRef="#br0">17433 6013 0 0,'0'0'0'0,"0"0"0"0,13 12 0 0,-13-12 0 0</inkml:trace>
  <inkml:trace contextRef="#ctx0" brushRef="#br0">17446 6037 0 0,'0'0'0'0,"-13"0"0"0,13 0 0 0,0 0 0 0,0 0 0 0,0 0 0 0,0 0 0 0</inkml:trace>
  <inkml:trace contextRef="#ctx0" brushRef="#br0">1905 9965 9 0,'0'0'10'0,"0"-11"31"0,0-1-22 0,-11 24-13 0,-25-1 8 0,-24 13-3 0,1 0-5 0,10 12-4 0,15-24 0 0,22 0 0 0,12 1 1 0,0 8-1 0,0 4-1 0,-12 11 1 0,-1 24 0 0,2 11 1 0,-1-12-1 0,12 0 2 0,0-9 0 0,0 21-3 0,-13-12 1 0,2-13-1 0,11 4 1 0,-12-16 0 0,12-10-1 0,12 0-3 0,-12-24 3 0,0 12 0 0,0 12 1 0,11-12-2 0,2 0 0 0,10-12 0 0,2 0 1 0,-1 13-1 0,23-13-1 0,0-13 2 0,-11 13 0 0,-12-12-1 0,-24 12 3 0,12 0-2 0,12 0-60 0,-24 0 2 0</inkml:trace>
  <inkml:trace contextRef="#ctx0" brushRef="#br0">11396 15204 7 0,'-11'0'7'0,"-74"-23"36"0,28 11-17 0,44-13-10 0,13 14 0 0,13 11-6 0,21 0-3 0,25 0-2 0,48 0-2 0,61 0-2 0,22 24 0 0,25 0 0 0,-1-1 0 0,13 1 0 0,-13 0 0 0,0-11-1 0,0-2 0 0,-24 1 0 0,-22-1 1 0,-27 1 0 0,-32-12 0 0,-14 0 0 0,-36 0 1 0,-23 0 0 0,0 0 0 0,-24 0 1 0,-1 0-2 0,-11 0 0 0,-23 0-21 0,-61 0-98 0</inkml:trace>
  <inkml:trace contextRef="#ctx0" brushRef="#br0">11158 15265 27 0,'-35'-13'21'0,"23"13"17"0,12 0-16 0,35 0-9 0,49-12-3 0,35 12-1 0,47-25-5 0,25 14 0 0,47 11-3 0,0 11-1 0,24-11 1 0,-13 13 3 0,-9-1 0 0,-50-12-2 0,-11 0 2 0,-36 0-1 0,-11 12-2 0,-39 1 0 0,-22-13 1 0,-10 0 0 0,-25 0 1 0,-13 0-2 0,-11 0 0 0,-12 0 1 0,0 0 1 0,-71 0-41 0,-1 11-83 0</inkml:trace>
  <inkml:trace contextRef="#ctx0" brushRef="#br0">11098 15323 57 0,'13'0'8'0,"34"0"11"0,49-24 0 0,57 13-5 0,62-12-6 0,36 23-2 0,24 0-3 0,-14 0-1 0,-11-13 1 0,-1 1-1 0,-22 12-1 0,-37-12 1 0,1 12 1 0,-48 0-2 0,-25 0 0 0,-22 0 0 0,-24 0 1 0,-13 0 2 0,-11 0-1 0,-24 0-1 0,0 0 1 0,-24 0 0 0,0 0 2 0,0 0 5 0,0-13-9 0,-24 13-55 0,0 0-43 0</inkml:trace>
  <inkml:trace contextRef="#ctx0" brushRef="#br0">7407 11513 3 0,'-24'0'9'0,"12"-12"29"0,12 0-10 0,48-11-19 0,24-1-4 0,11 24 0 0,0 13 2 0,-35-2-1 0,-37-11 8 0,-22 0 1 0,-37-11-12 0,-11 11 0 0,11 11 1 0,35-11-1 0,13 0-2 0,49 0-8 0,-13 12-95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13577 1013 4 0,'0'0'4'0,"0"-13"4"0,0 1 5 0,0 12 4 0,0 0 0 0,-13 25-3 0,1 9-1 0,-12 14-6 0,-12 0 1 0,-11 0-3 0,11-13 0 0,-11-11-1 0,34-1-2 0,2 2-1 0,-2-13 0 0,13 1 2 0,24 8-1 0,36 4 0 0,11 11 1 0,1 12-1 0,-13-13 0 0,-23 1 4 0,-24-24-3 0,-1 1-2 0,-11-13-18 0,13-25-43 0,-13 13-2 0</inkml:trace>
  <inkml:trace contextRef="#ctx0" brushRef="#br0">13945 1179 60 0,'0'0'7'0,"-23"0"4"0,23 0 2 0,34 0 2 0,-9-11-8 0,9-2-5 0,15 1-7 0,-1 0-14 0,-13 12-23 0,-35 0-6 0</inkml:trace>
  <inkml:trace contextRef="#ctx0" brushRef="#br0">13922 1286 16 0,'-13'0'15'0,"-11"12"2"0,24 0 11 0,24-12-5 0,12-12-10 0,23-13-11 0,-11 14-1 0,12-1-17 0,-1-12-79 0</inkml:trace>
  <inkml:trace contextRef="#ctx0" brushRef="#br0">14385 1024 30 0,'0'0'0'0,"0"-11"13"0,12-26-5 0,24 14 1 0,0 12 0 0,0-2 5 0,-13 13-9 0,37 0-3 0,-48 24 2 0,0-1-1 0,0-11-1 0,-1 36-1 0,-11-12 2 0,-11-1 0 0,-1 13 0 0,-12-24-1 0,0-1 0 0,-24 14-2 0,37-14 0 0,-1-12 1 0,-12 14 0 0,0-13 1 0,24 1-1 0,0-13 2 0,12 0-3 0,24 0 0 0,10-13 0 0,3-11 1 0,9 11-3 0,3 2 3 0,-25-1 0 0,-13 1 0 0,-11 11-7 0,-12 0-47 0,0 0 6 0</inkml:trace>
  <inkml:trace contextRef="#ctx0" brushRef="#br0">15099 1047 21 0,'-11'-11'21'0,"-1"-1"-16"0,12 12 16 0,-24 0 0 0,12 12-8 0,-1 24-7 0,3-1-3 0,10-11 1 0,10 0-2 0,26 0-1 0,0-12 0 0,13-1 0 0,9-11-1 0,-9-11 0 0,-14-12 0 0,1-2-2 0,-12-11 2 0,-12 13-1 0,-12-14 1 0,0 3 0 0,-12 9 0 0,-12-10 2 0,0 24 0 0,12-14 2 0,-11 25-3 0,-25 0-1 0,-12 12 0 0,25 22 3 0,-1 3-1 0,0-1-1 0,24 0-10 0,12-13-49 0,0-11 1 0</inkml:trace>
  <inkml:trace contextRef="#ctx0" brushRef="#br0">16315 821 1 0,'0'-11'16'0,"0"-1"1"0,0-12 2 0,11 0 5 0,-11 11-11 0,0 2-6 0,0-1-3 0,12 24-1 0,-1 12 1 0,14 13-2 0,-13-3 6 0,12 26-5 0,0 1-1 0,-12-40 0 0,-2-21 1 0,3 0 2 0,23-10-2 0,-24-14 1 0,12-13-6 0,47-45 0 0,1 9-1 0,11-9-3 0,0 9 4 0,-11 15 1 0,-25 11 8 0,-36 22-1 0,2 2-4 0,-1 23-2 0,-12-12 1 0,0 12-16 0,0 12-43 0,0-1 7 0</inkml:trace>
  <inkml:trace contextRef="#ctx0" brushRef="#br0">13838 1869 2 0,'0'0'4'0,"0"0"24"0,0-12-1 0,0 1 14 0,0 11-33 0,11 0-3 0,1 0 0 0,0 0 0 0,24 23 0 0,-12-12-1 0,24 2-1 0,-1-1 0 0,13 0-1 0,-26 1 2 0,-9-2-2 0,-1 1 0 0,-12-1 0 0,-1-11 0 0,2 0 1 0,-13 0 2 0,0-11 0 0,0 11-2 0,0 23-1 0,-13 36-2 0,-10 25 0 0,-26 12 2 0,27-25-2 0,10-12 1 0,0-11-3 0,12-12 4 0,0-24-2 0,-12-12 4 0,48-12-146 0</inkml:trace>
  <inkml:trace contextRef="#ctx0" brushRef="#br0">14743 1905 1 0,'-12'0'8'0,"-1"-12"10"0,13-12-8 0,0 12 10 0,0-23 19 0,13 11-36 0,-1 1 1 0,11 10-3 0,13 1 5 0,-11 0-1 0,9-1-1 0,2 13-4 0,0 25 1 0,-12 0-1 0,-24 9 3 0,0 14 0 0,0-12 0 0,-24 24-1 0,0 11 0 0,1-23-1 0,-13-14 2 0,13-9 0 0,-2 11 0 0,13-13-2 0,12 2 1 0,0-13-2 0,0-12 2 0,12 0 0 0,24-12-2 0,12 0 1 0,-1-1-1 0,1-10 1 0,-12 12 0 0,-13-2 1 0,0 13-2 0,-10 0 0 0,-13 13 0 0,0-2-19 0,0-11-42 0,12 0-1 0</inkml:trace>
  <inkml:trace contextRef="#ctx0" brushRef="#br0">15421 1834 20 0,'-11'-36'36'0,"-1"24"-23"0,12-12-10 0,0 12 13 0,-24 12 7 0,-24 36-9 0,12 0-10 0,1 11-2 0,22-11 0 0,13 23 1 0,13-11-1 0,10 0 1 0,13-23-2 0,-12-4 1 0,12-8 0 0,0-13 1 0,-2-13-1 0,-9 3-1 0,11-14 1 0,-12-13-2 0,-12 3 2 0,-2-3-1 0,-10 3 2 0,0-3-1 0,-10 13-1 0,-2-11 1 0,-12 10-1 0,12 2 1 0,-12-1 1 0,-1 12-1 0,-21 12-2 0,22 12 1 0,0 12-4 0,0 36-36 0,24-37-62 0</inkml:trace>
  <inkml:trace contextRef="#ctx0" brushRef="#br0">17016 1572 6 0,'0'-12'21'0,"-11"12"-7"0,11-11-13 0,0 22 12 0,0 1 6 0,-12 36-3 0,-35 23-4 0,10 0-5 0,-10-24 3 0,12 13-1 0,-13 1-3 0,12-27-1 0,24 3-1 0,0-14-1 0,0-12-2 0,12 2 0 0,0-1-8 0,0-12-39 0,24 0-32 0</inkml:trace>
  <inkml:trace contextRef="#ctx0" brushRef="#br0">16743 1620 24 0,'-12'-13'31'0,"12"13"-21"0,12-12-7 0,0 12 12 0,-12 0 5 0,12 12 3 0,0 1-18 0,12 10-4 0,0 1 3 0,11 13-4 0,12-3 0 0,2 3 1 0,-27-3 1 0,14-9-1 0,0 10 0 0,0-11 0 0,0 13 1 0,-12-14-1 0,0 0 1 0,-24-11 3 0,0-12-1 0,0 13-1 0,12-13-77 0,-12 0 19 0</inkml:trace>
  <inkml:trace contextRef="#ctx0" brushRef="#br0">12218 1118 21 0,'0'0'7'0,"0"0"5"0,-24-11 6 0,12 22-5 0,35 50 2 0,14-1-1 0,-13 11-1 0,0-24-1 0,-12 1-4 0,-2-12-5 0,-10-24 0 0,0 0-16 0,13-12-35 0,-13-12-29 0</inkml:trace>
  <inkml:trace contextRef="#ctx0" brushRef="#br0">12218 988 40 0,'0'-12'16'0,"-36"-11"-6"0,2-13-6 0,9 24-4 0,-11 36 0 0,-35 60 13 0,11 21-3 0,0 27-4 0,37-13 0 0,46 0 0 0,37-24-2 0,47-11-4 0,12-13-1 0,-23-47 3 0,-13-24 1 0,0-58 1 0,-36 8 6 0,2-21-8 0,-2-24-1 0,-11 1-2 0,-12-14 2 0,-24 24 1 0,-36 13-1 0,-23-13 1 0,-2 25 1 0,14 24 6 0,-36-1-8 0,-24 24 1 0,-60 83-3 0,24 37-20 0,48-24-80 0</inkml:trace>
  <inkml:trace contextRef="#ctx0" brushRef="#br0">10634 3274 4 0,'0'0'0'0,"-12"-12"36"0,0-1-17 0,24 3-12 0,-12 10 13 0,12-24-5 0,12 12-6 0,1 0-4 0,9-1-4 0,2 13-1 0,0 0 2 0,-12 13-2 0,0 11 2 0,-12 0-1 0,-12 23 2 0,-12-23 1 0,0 24 3 0,-12-13-6 0,12 13 0 0,-12-12-1 0,12-1 2 0,12-22-1 0,0-2 2 0,0-11-3 0,23 0 3 0,2-24-2 0,11 12 1 0,10-11-2 0,-10 23 1 0,-11-12-1 0,-25 12-1 0,11 12-15 0,-11-1-101 0</inkml:trace>
  <inkml:trace contextRef="#ctx0" brushRef="#br0">10765 3048 9 0,'0'0'0'0,"-71"-36"41"0,23 24-21 0,1 12-15 0,-14 36 0 0,-9 35 7 0,22 0-3 0,0 25-4 0,25 11 3 0,23 12-2 0,46-23-2 0,15-1-2 0,21-24-3 0,2-23 2 0,0-36 1 0,11-12 1 0,12-37-1 0,-11-21-1 0,-13-14 0 0,-24 1 0 0,-11-13-2 0,-12 13 2 0,-23 0 0 0,-13-1-3 0,-25 1 3 0,-11 0 2 0,0 11 2 0,-23 12-1 0,-24 1 2 0,-25 23 1 0,1 24-5 0,12 47-1 0,-25 48-17 0,14 47-101 0</inkml:trace>
  <inkml:trace contextRef="#ctx0" brushRef="#br0">11479 3155 2 0,'0'-11'33'0,"13"-2"-5"0,-1 13-5 0,-12-12-5 0,11 0-7 0,1 12-6 0,0 0-1 0,12 12 0 0,-12 24-1 0,1 12 1 0,-13-2-3 0,0-9 3 0,0-13-2 0,-13-12 3 0,-11-1-3 0,-12-11-1 0,0 0-1 0,13-23 1 0,23-13 0 0,23 1-2 0,13-1 1 0,12 0 0 0,-23 13 0 0,9 23 0 0,14 0-8 0,0 0-98 0,-36 0 76 0</inkml:trace>
  <inkml:trace contextRef="#ctx0" brushRef="#br0">11931 3096 24 0,'-11'0'23'0,"-24"0"-11"0,23 0 2 0,-12 23 0 0,-1 2-2 0,14 9-6 0,22-9-3 0,25 0-2 0,-11-14 0 0,-1-11 1 0,-2-11-2 0,3-2 1 0,-1-24 0 0,-24 3 0 0,0 9 0 0,-13 2 0 0,-10-13 0 0,-1 12-1 0,0 24 0 0,13 0 0 0,-14 24 0 0,14 0 0 0,11 11 0 0,36-10-5 0,10-2-94 0</inkml:trace>
  <inkml:trace contextRef="#ctx0" brushRef="#br0">12039 3144 0 0,'0'0'0'0,"12"-13"3"0,12-11 23 0,-12 13 3 0,-12 11-7 0,0-12-4 0,-12 24-12 0,12 23-2 0,12-11-1 0,-12 12-1 0,12-24-1 0,12 13 1 0,-24-25 0 0,0-13 0 0,12 1-1 0,-12-24 0 0,13 13-2 0,-2 10 0 0,1-11 1 0,-1 24 1 0,1 0-2 0,-1 12 2 0,2 13-2 0,-1-14 2 0,-12 12-1 0,12-10 1 0,0-1-2 0,12-12 2 0,-12-12-1 0,0-1 0 0,-2-10 0 0,3-13 1 0,-1 13-1 0,-12 11 0 0,0 1-1 0,0 11 2 0,0 0-1 0,0 11 0 0,0 12-1 0,0 14 2 0,0-26-1 0,24-11 0 0,12-11 1 0,-13-14-1 0,25 13 0 0,-12 1 0 0,0 22 0 0,-13 13 0 0,-23 0 1 0,-11-12 0 0,-25-12 1 0,11-12-1 0,14 12-1 0,22 0 1 0,-11 12-1 0,13-12 0 0,-13 11-2 0,12 2-114 0</inkml:trace>
  <inkml:trace contextRef="#ctx0" brushRef="#br0">12933 2893 13 0,'-12'0'15'0,"-1"-12"-4"0,26-1 2 0,-26 13 12 0,2 25-11 0,-1 0-6 0,-1 22-5 0,-23 0 0 0,2 14-1 0,-3-27 1 0,14-10-1 0,-1-11-1 0,24-2 0 0,0 1 0 0,24-1 0 0,12 14 1 0,0 0 1 0,-1-14 1 0,-23-1-1 0,-12-10 1 0,0 13-3 0,0-13-3 0,11 12-51 0,-11-12-13 0</inkml:trace>
  <inkml:trace contextRef="#ctx0" brushRef="#br0">13110 2941 25 0,'-11'0'12'0,"-1"-12"10"0,12 1-12 0,0 11 8 0,0 0 0 0,-23 34-10 0,-1 14-5 0,-12-12 0 0,12 1-2 0,0-14 1 0,12-12-2 0,12 13 1 0,24-11-1 0,0 10 2 0,12-12-1 0,-13 14 1 0,-10-13-1 0,-1 1 3 0,-12-2-2 0,0-11-2 0,23 0-99 0</inkml:trace>
  <inkml:trace contextRef="#ctx0" brushRef="#br0">13385 3012 37 0,'0'0'0'0,"-36"0"17"0,25 0-5 0,-13 11-2 0,-1 14-1 0,14 0-3 0,11-2-4 0,24 12 0 0,12-22 0 0,-1-13 0 0,1-13 0 0,0-11-1 0,-24 1 0 0,-1 12-1 0,1 11 0 0,0 0 1 0,12 11-1 0,-12 1 1 0,0-12-1 0,0 11 2 0,0-11-1 0,-12 0 0 0,13 0 0 0,-13-11 0 0,0-1 1 0,-13-12-1 0,-11 0-1 0,0 11 1 0,12 13-1 0,12 0 0 0,-12 0-1 0,12 25 2 0,12 0-1 0,0-14 0 0,24 1 0 0,0-35 1 0,-1-14 0 0,-11 1-1 0,-1-12 0 0,-10 14 0 0,11-3 0 0,-12 14 0 0,-12-13 1 0,0 24-1 0,-24-1 0 0,12 13 0 0,12 0 0 0,-13 13 0 0,13 24-1 0,0 9 1 0,0-10 1 0,0 12-1 0,13-2 0 0,11-21 0 0,-1 0 0 0,1-25 1 0,-12-37 0 0,12 24-1 0,24 2 0 0,-13 22-1 0,1 26 2 0,-23-1 1 0,-13-25 5 0,-61-11-5 0,26 12-59 0,35-12 8 0</inkml:trace>
  <inkml:trace contextRef="#ctx0" brushRef="#br0">14147 3060 123 0,'-59'13'3'0,"47"-2"-111"0</inkml:trace>
  <inkml:trace contextRef="#ctx0" brushRef="#br0">11682 3846 0 0,'-60'0'3'0,"13"12"0"0,11-24 10 0,12 1 18 0,13-14-7 0,11 25-16 0,47-12-4 0,60-24 0 0,84-23 2 0,83-24-1 0,47 22 0 0,0 14 0 0,-35 12-2 0,-35-13 0 0,-37 12-2 0,-47 1 0 0,-73 23 1 0,-81 12-1 0,-13 0 1 0,-49 12-41 0,38 0-35 0</inkml:trace>
  <inkml:trace contextRef="#ctx0" brushRef="#br0">11588 3835 3 0,'-61'11'16'0,"49"1"-2"0,48-12 5 0,60-36 1 0,81-12-11 0,62-12-5 0,35 1-2 0,0 0 3 0,12 11-1 0,-12 0-3 0,-36 2 2 0,-49 9-1 0,-68 24 0 0,-63 2 1 0,-22-1-5 0,-59 24-80 0</inkml:trace>
  <inkml:trace contextRef="#ctx0" brushRef="#br0">11563 3893 13 0,'-24'-12'22'0,"36"0"-16"0,72-22-1 0,47-16 11 0,95-21-8 0,60 12-5 0,11-12 1 0,13 12 2 0,0 11-4 0,-25 0 2 0,-46 0-1 0,-73 25 7 0,-106 11 3 0,-49 12 0 0,-11-13-6 0,0 13-18 0,0 0-73 0</inkml:trace>
  <inkml:trace contextRef="#ctx0" brushRef="#br0">10325 3917 28 0,'-12'0'19'0,"-24"-11"9"0,24 11-22 0,12-13 47 0,12 13-48 0,-24 0 12 0,-12-24-13 0,-35 13 1 0,-13-12-1 0,1-2 0 0,-24 0-1 0,11-21 0 0,2-2-1 0,9 0 0 0,1 1 1 0,25 23-2 0,24 0 1 0,11 1-2 0,12-2-1 0,-12 13 2 0,12 1-1 0,0 11 0 0,0-12 1 0,0 1-1 0,-13-14 1 0,13 13 0 0,0-1-1 0,-11 13 1 0,-1 13-1 0,-1 35 0 0,13-1 0 0,-11-11 2 0,11-12-1 0,-12 0 0 0,12-24-1 0,0-12 5 0,0-13-4 0,0-9-2 0,23-3 2 0,-10 3-1 0,10 9 0 0,-23 0 1 0,25 14-1 0,-1-1-1 0,11 1 1 0,13-1 0 0,-1 0 0 0,-11 12 0 0,-12-13 0 0,0 13 0 0,-24 0 0 0,0 0 0 0,-36 13 0 0,-35 11 1 0,-14-1-1 0,39 1 0 0,21-12 0 0,14-12 1 0,11 0-2 0,0 25 1 0,0-2 0 0,11 25 0 0,-11-1 1 0,0 1-1 0,0-13 0 0,0-10 0 0,-11-2 1 0,11-23-1 0,-25 0 2 0,14-12-2 0,-1-12-1 0,24 24-83 0,-12 0 9 0</inkml:trace>
  <inkml:trace contextRef="#ctx0" brushRef="#br0">12647 8013 10 0,'0'0'0'0,"-36"0"13"0,24-12 19 0,0 12 0 0,12 0-8 0,0 0-5 0,-12-12-4 0,24 12-3 0,0 0-4 0,12 0 0 0,24 0-3 0,10-13-2 0,15 13 1 0,-3 0-3 0,14 0 2 0,0 0-1 0,-1 0 1 0,11 0 0 0,27-11-1 0,-2 11-2 0,1 0 2 0,-14 0-1 0,1-12 2 0,12 12 0 0,0 0-1 0,-12-11 0 0,1 11-1 0,11 0 0 0,12 0 0 0,0 0-1 0,11 0 1 0,1 0 1 0,0 0-2 0,11 0 1 0,-10 11-1 0,-1-11 0 0,23 0 2 0,-11 12-2 0,12-1 1 0,-1-11-1 0,-23 0 1 0,23 0-1 0,2 0 0 0,-13 0 1 0,0 0-1 0,-12 0 1 0,-12 0-1 0,-24 0-1 0,-25 0 2 0,-21 0 0 0,-37 0 4 0,-24 0 5 0,0-11-6 0,0 11-3 0,0-12-38 0,11 12-123 0</inkml:trace>
  <inkml:trace contextRef="#ctx0" brushRef="#br0">13017 7953 3 0,'0'-11'4'0,"-13"11"4"0,13-12 19 0,13 0 9 0,-13 12-4 0,0 0 25 0,-13 24-50 0,1-13-1 0,12 1-3 0,0 12-3 0,0-12 1 0,12 0 1 0,-12-12 2 0,13-12 1 0,10-13-3 0,-12 2-1 0,-11 12 3 0,0-13 1 0,-11 11 0 0,-1 13-3 0,1 0-2 0,-14 13 0 0,1 22 3 0,0 1-4 0,24 1 2 0,0-14-2 0,12 0 1 0,12 2 0 0,-12-25 0 0,13-25 2 0,-2-10 0 0,-12-1 0 0,-11 11-1 0,-11 2 0 0,-1 12-1 0,12 11 0 0,-11 11-1 0,-14 25 1 0,25 1 0 0,0-14 0 0,0-23 1 0,25-12 1 0,-14-36 0 0,1 24-2 0,-12 24-2 0,0 0-51 0,36 0-78 0</inkml:trace>
  <inkml:trace contextRef="#ctx0" brushRef="#br0">13349 8037 32 0,'0'0'0'0,"0"0"31"0,0-36-4 0,0 11 11 0,0 14-10 0,0-1-7 0,-11 12-14 0,-2 0-5 0,2 23 0 0,11-10-1 0,0-1 1 0,11 13-3 0,2-25 3 0,-2 0 0 0,2-13 2 0,10-11-1 0,-12-23-1 0,-11 23-1 0,0 0 2 0,-11 12 1 0,-12 1-2 0,-1 11-2 0,11 23 0 0,-10 13-1 0,10-1 1 0,13-11 0 0,0 0 0 0,25-24 2 0,-1-24-1 0,0 0 1 0,-1 1-1 0,-23 11 1 0,-23-13-1 0,-1 25-1 0,-25 13-1 0,13 22 1 0,25-12 1 0,22-10-1 0,25-1-2 0,13-12-36 0,-14 0-110 0</inkml:trace>
  <inkml:trace contextRef="#ctx0" brushRef="#br0">13707 8026 46 0,'0'0'21'0,"-12"-37"23"0,12 24-15 0,-12 2-9 0,12 11-11 0,-13 11-2 0,2 14-3 0,11-13-3 0,0 1 1 0,11-2-1 0,2-11 3 0,-13-11 0 0,24-14-2 0,-12-11 0 0,-12 13 0 0,-12-1 0 0,0 24 0 0,-13 0-2 0,2 0 1 0,-13 12-1 0,23 23 0 0,3-11 0 0,33 13 0 0,0-37 1 0,13-13 2 0,-23-24 0 0,11 3-1 0,-24 10 1 0,-12 11-1 0,0 13-1 0,-1 13-1 0,2-13 1 0,11 12-2 0,0-12-7 0,11 23-78 0,14-11-12 0</inkml:trace>
  <inkml:trace contextRef="#ctx0" brushRef="#br0">14076 7976 126 0,'-24'-11'28'0,"0"-1"-15"0,24 24-5 0,-36-1 4 0,25 14-8 0,11-13-2 0,23-12 4 0,13-24-3 0,0 0 1 0,-24 1-3 0,-12-1 3 0,-24 0-1 0,12 24-1 0,-12 0-3 0,11 24 2 0,-10 0-2 0,12-1 2 0,11 1-2 0,11-12 2 0,25-12-1 0,0-12 2 0,-12-1 0 0,-12-21 1 0,-12-3-3 0,-24 14 1 0,-24-1-2 0,12 24 3 0,-11 36-4 0,35 0 1 0,12-13 2 0,12-11 0 0,12-12 0 0,-1-23 1 0,-23 23-26 0,36 11-132 0</inkml:trace>
  <inkml:trace contextRef="#ctx0" brushRef="#br0">14493 7942 66 0,'-11'-24'69'0,"-2"11"-27"0,1 13-28 0,-12 0-11 0,12 25-2 0,0-13 0 0,24-1 1 0,0-11 1 0,12-11 1 0,-12-1-4 0,1-13 2 0,-13 2-1 0,-13 12 0 0,-23 11-1 0,0 23 2 0,12 1-3 0,13 0 2 0,22-1-1 0,13 1 0 0,0-12 1 0,12-24 1 0,-11-24 2 0,-25-12-3 0,0 25 1 0,-37 23-2 0,1 12-1 0,-23 36 2 0,46-25-2 0,26-12 2 0,10 2 0 0,13-37 2 0,-24-11-1 0,0 10-2 0,-12 14 1 0,-36 35-3 0,-11 23 2 0,23 1-1 0,35-24 1 0,14-12 0 0,-2-24 2 0,-11-24 0 0,-12 11-2 0,0 14-38 0,36 35-112 0</inkml:trace>
  <inkml:trace contextRef="#ctx0" brushRef="#br0">14778 7905 83 0,'0'-23'41'0,"-12"23"0"0,12 0-32 0,-12 23 1 0,12 14-7 0,0-26-1 0,24 1 3 0,25-12-1 0,-38-23 1 0,1-14-2 0,-24 3 0 0,-12 21-1 0,0 13-1 0,-12 36-2 0,13 12 1 0,23-14 1 0,12-9 1 0,11-25-1 0,13-12 5 0,-24-35-3 0,1 23-2 0,-26 11 0 0,-23 26 0 0,12 11-1 0,24-1 0 0,24-23 2 0,0 0 1 0,-12 0-2 0,-24 0-1 0,12 0 0 0,-12 0 3 0,0 11-4 0,0 2 0 0,12-13 1 0,0 0 2 0,0-13-2 0,0 2-1 0,0 11-17 0,36 24-45 0,23 0-68 0</inkml:trace>
  <inkml:trace contextRef="#ctx0" brushRef="#br0">15124 7918 108 0,'-25'-24'20'0,"25"24"-16"0,0 0 17 0,0 24-2 0,0 11-15 0,13-12-2 0,10-10 2 0,1-26 2 0,0-21-3 0,-24-3 0 0,-24 14 1 0,-11 23-1 0,-1 12-3 0,0 36 1 0,24-14-1 0,12 3 1 0,36-1 0 0,-13-36 2 0,13-12 1 0,-12-36-1 0,-24 12 0 0,-11 36-2 0,-13 0-1 0,12 23-4 0,35 14-43 0,25-13-100 0</inkml:trace>
  <inkml:trace contextRef="#ctx0" brushRef="#br0">15457 7976 48 0,'0'-23'43'0,"12"12"-6"0,-12-13 6 0,-12 36-30 0,-1 11-12 0,2 0 0 0,35-10 1 0,0-1 2 0,12-37-1 0,-12-9 2 0,-24-14-3 0,-24 25 3 0,0-2-3 0,-25 25 0 0,3 25-3 0,10 22 2 0,24 0-1 0,36-23 1 0,12-12 1 0,-2-24 1 0,-9-24-1 0,-25 13 1 0,-25 11-5 0,25 24-44 0,37 0-78 0</inkml:trace>
  <inkml:trace contextRef="#ctx0" brushRef="#br0">15791 7976 45 0,'0'0'12'0,"0"-34"32"0,0 22 5 0,0 0-16 0,-12 24-30 0,-12 23-1 0,-1 13-1 0,38-24 0 0,10-12 3 0,25-12-1 0,0-23 1 0,-36-27 2 0,-12 16 4 0,-36 10-5 0,-11 24-4 0,-1 24 0 0,35-13-2 0,38 25-15 0,46 1-85 0,-59-37 39 0</inkml:trace>
  <inkml:trace contextRef="#ctx0" brushRef="#br0">16136 8026 59 0,'0'-37'19'0,"24"1"7"0,-24 25 28 0,0-1-16 0,-13 24-34 0,-10 11-2 0,10 1 0 0,26 0-1 0,10-11 2 0,25-13 0 0,-24-25 1 0,-12-23 1 0,-12 25-2 0,-24-2-2 0,-11 25-1 0,-26 25 1 0,38 10 0 0,35-11-1 0,24 0 1 0,11-24 2 0,-23-37 0 0,-24 14 0 0,-12 23-13 0,0 23-153 0</inkml:trace>
  <inkml:trace contextRef="#ctx0" brushRef="#br0">13540 8583 18 0,'-24'-21'15'0,"12"-29"0"0,12 3 23 0,0 23 3 0,0 1-14 0,12 12-12 0,-12 11-6 0,0-13-3 0,0 13-3 0,12 0-1 0,0 13 1 0,12-2-1 0,-11 36-1 0,21 13 0 0,-11 35 1 0,2 23 1 0,-1 37 0 0,-12 25 0 0,0-13 0 0,11-25-1 0,1 1 3 0,-1-13-3 0,-10-22 1 0,-1-36 0 0,-1-13 1 0,-11-11 0 0,-11-13 1 0,-1-10-4 0,12-14 2 0,-13 1-2 0,-10-1 0 0,-12 26-8 0,11-13-84 0,24-24-28 0</inkml:trace>
  <inkml:trace contextRef="#ctx0" brushRef="#br0">13849 10036 35 0,'-11'-11'3'0,"-1"11"2"0,12-12 1 0,0 12 16 0,-13 12 5 0,2-12-2 0,-1 0-11 0,12 11-4 0,0-11-4 0,0 0 0 0,0 25-1 0,12-13 0 0,12 1-1 0,47-13 0 0,36 0-1 0,36 0 0 0,36 0-1 0,23 0 0 0,36 11-1 0,13-11 1 0,-26 0 0 0,-69 10 0 0,-61-10 0 0,-47-10 2 0,-13-1-2 0,1 11-3 0,-25-13 1 0,-11 13-1 0,13 0-75 0</inkml:trace>
  <inkml:trace contextRef="#ctx0" brushRef="#br0">15469 9942 50 0,'-12'-11'18'0,"-1"11"7"0,26 0-4 0,23 11-8 0,22 12-7 0,14 14-4 0,-36 22 7 0,-23-13 7 0,-49 4-2 0,-36-16-7 0,-71 3-8 0,24-3-127 0</inkml:trace>
  <inkml:trace contextRef="#ctx0" brushRef="#br0">13564 8525 70 0,'0'0'5'0,"-24"-13"14"0,24 26 12 0,-12 11-15 0,-12 10-3 0,0 16-2 0,1-27-5 0,23 1-3 0,0-24 0 0,0-13 8 0,11-21-9 0,13-16 0 0,12 4-1 0,24 10 1 0,-14 13 7 0,-10 23-1 0,-23 0-5 0,11 34-2 0,46 27-21 0,-34-38-106 0</inkml:trace>
  <inkml:trace contextRef="#ctx0" brushRef="#br0">14230 9632 1 0,'0'-11'7'0,"13"-2"29"0,-26-11 3 0,-10 1-9 0,10 12 6 0,2-2-12 0,11 1-9 0,-12 12-9 0,-1 0-1 0,13 0 1 0,-23 25-3 0,23-2-1 0,12 12-2 0,-12-22 1 0,11-2 0 0,14-11 0 0,-1 0 0 0,-12-11 1 0,-1-2 0 0,-11 1-1 0,0-11-1 0,0 11 3 0,-11 12-1 0,-14 12 1 0,14-1-1 0,-1 1 0 0,12 0-3 0,0-12-29 0,23 13-127 0</inkml:trace>
  <inkml:trace contextRef="#ctx0" brushRef="#br0">14766 9156 54 0,'0'0'20'0,"0"-12"-5"0,0 0 9 0,-12 12-6 0,12 12 2 0,-11-12-5 0,11 25-8 0,0-14-5 0,0 1-1 0,0 11 0 0,11-11 0 0,1 1 0 0,24-13 1 0,-11 0-1 0,-2-13 1 0,-23 1 2 0,0-11 4 0,0 11-2 0,-23 1 1 0,-2 22-4 0,1 1-2 0,12 11-10 0,48-11-153 0</inkml:trace>
  <inkml:trace contextRef="#ctx0" brushRef="#br0">14314 8738 64 0,'0'-11'23'0,"0"-1"-12"0,0 1 11 0,0 11-3 0,-13 0-4 0,-10 11 0 0,12-11-7 0,-2 23-6 0,13-10-1 0,13-1 0 0,10 13 0 0,-12-14 0 0,14 1 1 0,-14-24 0 0,2-12 0 0,-13 0 5 0,0 11 0 0,-24 13-3 0,12 0-3 0,12 13-1 0,-13-13-40 0,26 12-85 0</inkml:trace>
  <inkml:trace contextRef="#ctx0" brushRef="#br0">15099 8465 29 0,'0'-12'36'0,"-11"0"-23"0,-1-11 13 0,-12 12 1 0,-1 11-7 0,15 0-11 0,-2 23-4 0,0 12-2 0,24-11-2 0,0-1 0 0,11-10 0 0,0-13 1 0,2-13 1 0,-14-10 0 0,-11-1 7 0,-11 12-5 0,-14 12-5 0,14 12-24 0,22 12-122 0</inkml:trace>
  <inkml:trace contextRef="#ctx0" brushRef="#br0">15730 8882 49 0,'0'0'0'0,"-23"-23"46"0,11 23-32 0,12-13 1 0,0 13 2 0,-23 0-6 0,-1 24-3 0,12-12-4 0,12 12-2 0,12-12 0 0,23 0-1 0,-11-12 1 0,-12-12 0 0,-12-24 6 0,0 13 0 0,-12 10-6 0,12 26-40 0,-12-2-68 0</inkml:trace>
  <inkml:trace contextRef="#ctx0" brushRef="#br0">15707 9655 13 0,'0'-11'17'0,"12"-12"8"0,-12-2 5 0,0 13-2 0,0 1-8 0,-12 11-12 0,0 23-3 0,12-11-1 0,0 12-2 0,12-12 1 0,11-12 3 0,-10-23 6 0,-13 10-2 0,0 1-9 0,-24 12-74 0,12 12-10 0</inkml:trace>
  <inkml:trace contextRef="#ctx0" brushRef="#br0">14993 9835 38 0,'-12'-12'36'0,"0"-1"-10"0,12-10-4 0,0 23-3 0,-12 0-7 0,0 0-3 0,-12 12-4 0,24-1-3 0,0 14-1 0,12-13 0 0,12-12 1 0,0 0 0 0,-12-12 1 0,-12-13 1 0,-24 2 4 0,0 12-6 0,12 11-4 0,12 11-95 0,0-11 40 0</inkml:trace>
  <inkml:trace contextRef="#ctx0" brushRef="#br0">15362 9274 36 0,'-12'-11'29'0,"0"-1"-26"0,12 1 10 0,0 11 11 0,-12 11-8 0,0 12-9 0,24 2-4 0,0-13 1 0,12-24-1 0,1 0 4 0,-25-12 9 0,-25 24-14 0,25-12-34 0,0 12-64 0</inkml:trace>
  <inkml:trace contextRef="#ctx0" brushRef="#br0">14778 8738 37 0,'0'0'12'0,"0"0"9"0,0 13-2 0,0-13-7 0,24 12-1 0,1-24 4 0,-14-12 7 0,-11 12-7 0,-11 12-13 0,-14 12-2 0,37-1-39 0,24 2-57 0</inkml:trace>
  <inkml:trace contextRef="#ctx0" brushRef="#br0">15600 8512 79 0,'0'0'0'0,"0"0"11"0,0-23 8 0,0-1-6 0,-13 24 10 0,2-12-9 0,11 24-7 0,-12 12-2 0,24-1-1 0,-1-10-2 0,14-13 0 0,-1-13 1 0,-12 2 2 0,-48-1 13 0,11 12-15 0,14 0-11 0,35 23-142 0</inkml:trace>
  <inkml:trace contextRef="#ctx0" brushRef="#br0">14838 8763 7 0,'-11'0'24'0,"-2"-12"-15"0,13 12 2 0,0-13 1 0,-12 26 20 0,12-1-25 0,-12 0-1 0,12-12 0 0,0 24-3 0,12-12-1 0,0-12 1 0,1-12-1 0,-2 1-1 0,1-14 0 0,-12 0 0 0,-12 25 6 0,1-11 1 0,-14 11-2 0,1 11-2 0,24 14-1 0,-12 0-2 0,24-14 0 0,0-11 1 0,0 0 0 0,0-11 2 0,-24-2-2 0,12 13-19 0,12 0-105 0</inkml:trace>
  <inkml:trace contextRef="#ctx0" brushRef="#br0">19303 15466 29 0,'0'0'15'0,"24"-25"17"0,-24 15-17 0,12-2-4 0,-24 0 2 0,-12-12-1 0,-11 11-3 0,-13 13-3 0,-1 25-3 0,-9 21-2 0,22 4-2 0,12-3 1 0,24-12 0 0,24-23 1 0,12-12 1 0,22-35-2 0,14-1 0 0,-23-12 0 0,-27-11 0 0,3-1 1 0,-25-11 0 0,11-13-1 0,-11 36 2 0,0 25-1 0,-11 12 1 0,11 22 4 0,-25 49 2 0,14 35-1 0,0-1-3 0,11 2-1 0,0-24-4 0,22-37 3 0,-9-12-26 0,10-34-45 0,2-1-4 0</inkml:trace>
  <inkml:trace contextRef="#ctx0" brushRef="#br0">19518 15419 19 0,'11'-24'40'0,"-11"-12"1"0,13 36-7 0,-13 0-14 0,0 48-3 0,0-1-9 0,0-10-7 0,0-14-17 0,0-23-52 0,12 0-10 0</inkml:trace>
  <inkml:trace contextRef="#ctx0" brushRef="#br0">19588 15181 64 0,'0'0'12'0,"-11"-24"6"0,11 48-46 0,0-24-14 0</inkml:trace>
  <inkml:trace contextRef="#ctx0" brushRef="#br0">19720 15370 79 0,'0'0'3'0,"0"25"35"0,24 11-14 0,-1-1-15 0,-23 1-2 0,13-24-1 0,-26-24 0 0,13-12-4 0,0-13-1 0,25 15 0 0,-1 10-1 0,-13 0 6 0,25 0-1 0,-25 24-4 0,2 34 2 0,-1 4-1 0,-12-16 1 0,0-21 1 0,71-85 3 0,1 25-6 0,-13 23-1 0,-35 24 0 0,-1 24 0 0,-10-2 0 0,-13 3-3 0,0-13-52 0,0-12-60 0</inkml:trace>
  <inkml:trace contextRef="#ctx0" brushRef="#br0">20851 15336 26 0,'24'-25'39'0,"12"-21"22"0,-36 46-41 0,0 11-5 0,0 24-6 0,0 1-4 0,0 0-3 0,0-24 0 0,24 12-1 0,12-24 0 0,10 0-1 0,-10-24 1 0,-11-12-1 0,21 0 1 0,-10 12 0 0,-11 1-2 0,-1 12 2 0,-12 11 2 0,-1 23-2 0,-11 12 2 0,0 1-3 0,0-25 0 0,0-11 3 0,12 0 0 0,12-34-2 0,24-3 0 0,-12 26-2 0,-13 22 0 0,-11 13-1 0,0 0 5 0,12-1-3 0,-12-10-12 0,-24-13-60 0,0 0-17 0</inkml:trace>
  <inkml:trace contextRef="#ctx0" brushRef="#br0">21017 15002 81 0,'-11'-24'14'0,"-1"12"11"0,35 12-33 0,13 12-77 0</inkml:trace>
  <inkml:trace contextRef="#ctx0" brushRef="#br0">21852 15121 56 0,'0'0'14'0,"-12"-11"38"0,-24 11-13 0,-35 47-22 0,11 24-9 0,37 0-6 0,57 0-1 0,50-34 1 0,13-25 0 0,-40-12 0 0,-44-12-1 0,-1 12-106 0,-12 0 45 0</inkml:trace>
  <inkml:trace contextRef="#ctx0" brushRef="#br0">17885 16287 34 0,'0'0'10'0,"-34"-11"33"0,22 11-16 0,12 0-10 0,0 0-4 0,24 0-3 0,34 0-1 0,14 0-5 0,24 0-2 0,-1 0-1 0,-23 0 2 0,-37-12-2 0,-11 1 0 0,-12 11-5 0,12 0-46 0,-24 0-56 0</inkml:trace>
  <inkml:trace contextRef="#ctx0" brushRef="#br0">18232 16085 25 0,'-12'-12'17'0,"0"0"20"0,12 12-9 0,0 0 1 0,0 0-9 0,0 0-13 0,0 37-3 0,12-14-3 0,12-12 0 0,11 14 0 0,1-13 0 0,0 12-1 0,0-14 0 0,-12 15 1 0,-1-25-1 0,-12 12 1 0,-11 1 2 0,-11-2 3 0,-12 12-3 0,-25 14-1 0,12-3 1 0,0 16-1 0,11-27 0 0,15 0 0 0,-2-11-1 0,12 1 0 0,0-26-30 0,12 1-114 0</inkml:trace>
  <inkml:trace contextRef="#ctx0" brushRef="#br0">19125 16203 6 0,'12'0'14'0,"0"0"18"0,0-10-7 0,-2-2-2 0,15 12-2 0,-14-12-11 0,14 0-2 0,-14 0-3 0,2 12 0 0,-1-13 1 0,-12 13-2 0,-12 0-3 0,12-11 1 0,-13 11 0 0,-10 11 0 0,-13 2-1 0,13-1 0 0,-13 0 0 0,12 12-1 0,12-1 0 0,12 14 0 0,0-3-1 0,36 3 1 0,10-14 1 0,-21 1-1 0,-14-24 1 0,-34 12 0 0,-24-12 0 0,11 0 0 0,12 0-1 0,0 12-13 0,24 12-79 0,12-24 53 0</inkml:trace>
  <inkml:trace contextRef="#ctx0" brushRef="#br0">19399 16264 41 0,'0'0'0'0,"23"-36"48"0,-11 36-10 0,-12 36-12 0,-23 35-12 0,11 25-8 0,24-25-4 0,-1-23-1 0,-11-14 1 0,0-21 2 0,0-26 1 0,-11-33-4 0,11-13 0 0,-12-1 0 0,12-35 1 0,0-13-1 0,35 37 0 0,-11 58-3 0,13 62 1 0,-14 10 0 0,-23 1 1 0,-36-36 2 0,-24-13-5 0,24-11-54 0,36-23-51 0</inkml:trace>
  <inkml:trace contextRef="#ctx0" brushRef="#br0">19744 16276 26 0,'23'0'19'0,"2"-23"4"0,-14 10-9 0,-11 1 0 0,0-13 0 0,-11 3-3 0,-1-2-3 0,-12 12-1 0,-1 12 7 0,-11 12-2 0,2 24-4 0,-2 24-7 0,12-13-1 0,36-23 1 0,24-13 0 0,10-46-1 0,3-12 1 0,-13 22-2 0,-24 25 8 0,-1 36-1 0,-11 0-3 0,0-1-9 0,0-23-49 0,13-1-51 0</inkml:trace>
  <inkml:trace contextRef="#ctx0" brushRef="#br0">20112 16132 38 0,'0'-11'27'0,"0"-12"13"0,-11 10-14 0,-24 37-8 0,-13 24-5 0,12-2-4 0,24-9-6 0,12-1-2 0,24-12 0 0,12 0-1 0,0-24-8 0,10 0-62 0,-21-12 8 0</inkml:trace>
  <inkml:trace contextRef="#ctx0" brushRef="#br0">20304 16203 46 0,'0'0'0'0,"-13"0"53"0,2 0-32 0,11 13-16 0,24-13-1 0,23-13-2 0,-11 3 0 0,-23-2 1 0,-2-12 0 0,-11-1-1 0,-11 14 7 0,-2 11 8 0,-35 24-6 0,13 24-7 0,11-13-3 0,35 1 0 0,25-13 0 0,12-23 1 0,0 13-1 0,-12-26 0 0,-2 2-42 0,3-1-67 0</inkml:trace>
  <inkml:trace contextRef="#ctx0" brushRef="#br0">21196 16240 35 0,'0'0'0'0,"13"-24"31"0,10 1-15 0,1-1-12 0,-24 0-1 0,12 0 1 0,-24-12 7 0,12 1 0 0,-12 23-3 0,-11 12-3 0,-13 12-1 0,0 23 0 0,1 1 1 0,-1 12-3 0,24-1-2 0,24-23 1 0,12-24 0 0,11 0-1 0,1-37-1 0,0 15 1 0,-13 10-1 0,-23-12 2 0,12 11 0 0,0 13 0 0,-12 13 5 0,0 58 3 0,12 25-5 0,-12 34 0 0,12 2-2 0,-12-49 2 0,-12-47-1 0,-24-13 1 0,0-142 1 0,36 12-7 0,25 25 2 0,34 9-14 0,25 2-56 0,-61 47-13 0</inkml:trace>
  <inkml:trace contextRef="#ctx0" brushRef="#br0">21495 16109 24 0,'23'-24'37'0,"13"12"6"0,-24 0-8 0,-1 36-16 0,2 23-12 0,10 2-4 0,-23-14-2 0,0-11 1 0,-23-24 0 0,-1-12-3 0,24-35-4 0,36 11-1 0,12 12 4 0,-1 12 1 0,1 1 0 0,-13 11 1 0,-11 11 1 0,0 1 0 0,-24 12-1 0,0 12 1 0,12-24-2 0,13-2 1 0,-2-20-2 0,-12-2 1 0,-11-24 0 0,0 12 1 0,-11-12-1 0,-1 24 1 0,-12-11 0 0,0 34-1 0,0 13 1 0,0 12-1 0,24-25 1 0,36-11-1 0,0 0-2 0,23-23 1 0,-11-1 1 0,0 0 1 0,-26 13 1 0,-9 11 3 0,-1 23-3 0,-12-11 0 0,0 1 0 0,-12-2 0 0,-1 12-2 0,3 2 1 0,10-13-2 0,23-12 1 0,0-24-1 0,13 0 1 0,-11 1 1 0,-1 10 0 0,-13 1 3 0,1 0-2 0,0 12 1 0,-12 0-1 0,0 12 0 0,0 13-2 0,12-2 2 0,12-23-1 0,-1 11 1 0,13-22-1 0,0-25 2 0,0-11-3 0,12 23 1 0,-13 12-1 0,-24 24 3 0,2 12-1 0,-1-1 1 0,-1-11-2 0,-11-12 2 0,0 0-3 0,-11 0-37 0,-1 0-77 0</inkml:trace>
  <inkml:trace contextRef="#ctx0" brushRef="#br0">23162 16061 27 0,'-13'0'21'0,"38"12"-1"0,34-12-14 0,13-23 0 0,-13 0 2 0,-36-27 7 0,-23 27-3 0,-23 12-1 0,-1 11 0 0,1 23 0 0,0 25-5 0,-2-1-2 0,25 1-2 0,25-12-1 0,32-24-1 0,39-12-33 0,0-12-83 0</inkml:trace>
  <inkml:trace contextRef="#ctx0" brushRef="#br0">23686 15943 39 0,'12'-12'21'0,"11"24"22"0,-12 35-22 0,2 13-16 0,23-12-9 0,-12-25-53 0,-24-23 1 0</inkml:trace>
  <inkml:trace contextRef="#ctx0" brushRef="#br0">23839 15966 47 0,'0'0'10'0,"-70"0"46"0,10 61-30 0,13 10-21 0,11-12-25 0,36-13-73 0,0-46 68 0</inkml:trace>
  <inkml:trace contextRef="#ctx0" brushRef="#br0">24018 16014 56 0,'13'0'29'0,"-1"24"24"0,-12 47-37 0,0 1-10 0,0-25-5 0,0-35 4 0,0-24 0 0,-12-47-3 0,12-37-2 0,12-11 1 0,-1 47 0 0,25 49-2 0,0 11 0 0,-12 24 0 0,-12 23 3 0,-36-11 1 0,-35-11-2 0,-13-25-53 0,49 0-58 0</inkml:trace>
  <inkml:trace contextRef="#ctx0" brushRef="#br0">24399 15919 86 0,'0'0'18'0,"25"-24"51"0,-25 12-42 0,0 12-25 0,11 12-153 0</inkml:trace>
  <inkml:trace contextRef="#ctx0" brushRef="#br0">18232 17062 18 0,'-24'-13'18'0,"12"2"16"0,12 11-11 0,12 11 13 0,46-11-26 0,27 0-4 0,34-11-2 0,-12 11-2 0,-71-12-15 0,-48 1-24 0,0-14-4 0,-12-34 25 0,0 35 25 0,24 24 14 0,0 24-3 0,36 35-6 0,-12-23-3 0,-48 12-7 0,-36-13-51 0,37-35-12 0</inkml:trace>
  <inkml:trace contextRef="#ctx0" brushRef="#br0">19363 17049 6 0,'0'0'4'0,"12"0"2"0,-1 0-5 0,-11 0 3 0,13 0 12 0,-1 0 1 0,-12 0 3 0,23-11 0 0,-23-1-7 0,0 1-5 0,0-2 0 0,-23 1-1 0,-2 12 0 0,-11 0 0 0,0 12-3 0,-10 24-4 0,10 12-2 0,36-1 0 0,11-35 3 0,26-12 0 0,22-12 1 0,-23-24-2 0,0-23 2 0,-1-14-3 0,-11-21 4 0,-12 12 0 0,-12 32-1 0,-12 50 1 0,12 25 3 0,-12 58 0 0,0 35-1 0,12-34-4 0,0-36-1 0,-12-25-2 0,0-10-59 0,12-26-43 0</inkml:trace>
  <inkml:trace contextRef="#ctx0" brushRef="#br0">19695 17109 31 0,'0'0'0'0,"0"0"21"0,25 0-9 0,-25-12 2 0,11 1-5 0,-11-13-2 0,0 0-1 0,0 1 0 0,-11 10 0 0,-1 1-1 0,-1 12-1 0,3-12 1 0,-14 24-1 0,12 0 3 0,-12 12-3 0,0 24-3 0,11-2-2 0,2-21 0 0,22-13 2 0,14-24 2 0,23-24-1 0,-14 24-2 0,-21 24 0 0,10 24 0 0,2 12-1 0,22-60 1 0,13-36-1 0,0-23 4 0,-1-48 2 0,1-24-1 0,-36 59 0 0,-24 61 5 0,-11 23-1 0,-26 71-1 0,13 48-5 0,12-12-3 0,36-23-1 0,25-38-29 0,-15-33-85 0,-22-26 88 0</inkml:trace>
  <inkml:trace contextRef="#ctx0" brushRef="#br0">19982 16894 62 0,'-59'0'46'0,"46"0"-4"0,73-11-33 0,59-12-13 0,11-2-125 0</inkml:trace>
  <inkml:trace contextRef="#ctx0" brushRef="#br0">20304 17074 37 0,'12'-12'5'0,"23"-24"18"0,-11 25-6 0,-24-14 3 0,-12-10-2 0,-12 11-10 0,12 12-3 0,1 12 0 0,-14 0 5 0,14 24-5 0,-1 11-1 0,-1-11-3 0,13 0 0 0,0-1 0 0,0-10 2 0,13-26-1 0,10 2 0 0,-10 11-3 0,22 11 2 0,-11 2 1 0,13-26 1 0,-26 2-3 0,12 11-23 0,25 0-104 0</inkml:trace>
  <inkml:trace contextRef="#ctx0" brushRef="#br0">21114 17002 52 0,'0'-24'27'0,"0"24"29"0,-12 60-23 0,0 47-21 0,-12 0-12 0,11-13-1 0,2-69 3 0,-1-25 5 0,-1-71-2 0,2-72-3 0,11-36-3 0,47 61-1 0,2 105 0 0,-14 37 0 0,-12 36 0 0,-46-1 2 0,-36-34 1 0,11-14-33 0,35 1-108 0</inkml:trace>
  <inkml:trace contextRef="#ctx0" brushRef="#br0">21292 16965 89 0,'0'-10'5'0,"24"20"44"0,-12 40-29 0,-1-3-17 0,2-23-1 0,-1-13-2 0,11-34-3 0,1-25 2 0,-12 12 2 0,-24-11 0 0,-12 11 1 0,1 23-1 0,-13 26-2 0,13 11 1 0,10 23-2 0,26-23 2 0,21 0-4 0,2-24-4 0,12-11 4 0,24-39 4 0,-26 16 2 0,3-3 5 0,-26 26 1 0,-23 11-5 0,0 11-1 0,-11 14-2 0,-14 11 0 0,25-13 0 0,0 1-1 0,36-11-3 0,-12-13 0 0,12 0 3 0,0-25 1 0,11 13 1 0,-23-1 2 0,0 26 3 0,-12 24-2 0,-24-3-2 0,0-34 1 0,12-11 1 0,24-37-2 0,25 1-1 0,-15 23-3 0,2 60 2 0,-24-1-4 0,12-10-37 0,-24-25-82 0</inkml:trace>
  <inkml:trace contextRef="#ctx0" brushRef="#br0">21828 16681 74 0,'0'0'0'0,"-36"0"28"0,72 24-36 0,1-13-75 0</inkml:trace>
  <inkml:trace contextRef="#ctx0" brushRef="#br0">22269 16574 46 0,'0'-24'20'0,"11"-13"26"0,-11 37-20 0,-11 13-13 0,-14 45-3 0,2 15-3 0,12-14-5 0,11-11-1 0,11-23 0 0,48 21-2 0,-11 2-1 0,-36 12 1 0,-12-48 4 0,-24-2-7 0,-48-20-54 0,25-38-46 0</inkml:trace>
  <inkml:trace contextRef="#ctx0" brushRef="#br0">22185 16728 53 0,'0'-23'30'0,"48"-1"30"0,23 11-41 0,13 2-20 0,-1 11-127 0</inkml:trace>
  <inkml:trace contextRef="#ctx0" brushRef="#br0">22781 16931 43 0,'-24'-12'38'0,"24"12"9"0,0 0-30 0,47 0-7 0,37 0-6 0,-2 0-3 0,3 0-2 0,-50-12 3 0,-23-12 1 0,-1-12-2 0,-11 24 1 0,-11 0-1 0,11 12-3 0,0 37 1 0,-23 10 1 0,-1-11-1 0,-12-14-64 0,36-22-11 0</inkml:trace>
  <inkml:trace contextRef="#ctx0" brushRef="#br0">23447 16800 40 0,'0'-11'12'0,"24"-14"32"0,-12 13-13 0,-37 12-11 0,-33 24-7 0,22 23-13 0,48 13 0 0,59-12-2 0,-24-1 2 0,-47-23 2 0,-82-11-1 0,21-13-6 0,61 0-73 0,36-13 17 0</inkml:trace>
  <inkml:trace contextRef="#ctx0" brushRef="#br0">23673 16812 45 0,'25'-36'29'0,"-14"12"35"0,1 36-43 0,-12 84-16 0,-12 34-2 0,1-11-5 0,-14-24 2 0,14-71 3 0,11-36 3 0,-12-84-3 0,24-69-4 0,47-26-4 0,13 143 1 0,-26 60 0 0,-10 60 0 0,-59-12 3 0,-60-26-1 0,0-21-23 0,70-26-85 0</inkml:trace>
  <inkml:trace contextRef="#ctx0" brushRef="#br0">24126 16847 5 0,'0'-12'6'0,"24"-23"20"0,-24 11-6 0,0 12 1 0,-12-13 0 0,-12 25-1 0,-11 0-8 0,-13 13-5 0,12 24-7 0,-12-3 1 0,37 3-2 0,11-14 1 0,11-12-1 0,37-22 0 0,-12-25 3 0,-13 1-1 0,13 23 5 0,-24 1 2 0,0 22-5 0,-12 36-1 0,0-23-2 0,12-1-10 0,0 2-68 0,0-25 12 0</inkml:trace>
  <inkml:trace contextRef="#ctx0" brushRef="#br0">24256 16789 44 0,'0'0'0'0,"0"-25"60"0,25 37-31 0,11 47-25 0,-12 0-1 0,-36-34 2 0,-12-13 0 0,0-60 1 0,48-23-3 0,47 11-3 0,13 36-23 0,-37 24-43 0,-10 11 4 0</inkml:trace>
  <inkml:trace contextRef="#ctx0" brushRef="#br0">24614 16739 0 0,'12'-11'13'0,"0"-1"5"0,-24 1 10 0,-11-1 7 0,11 12-11 0,12 23-20 0,12 25-4 0,-1 0-1 0,-22-13 6 0,-25-22 6 0,0-26-7 0,24 1-16 0,37 0-56 0,34 1 10 0</inkml:trace>
  <inkml:trace contextRef="#ctx0" brushRef="#br0">24722 16776 12 0,'0'0'22'0,"35"-12"40"0,1-13-23 0,23 25-28 0,12-23-5 0,-10 0 1 0,-38 11 2 0,-58-1-5 0,-25 26 0 0,-23 34-1 0,47 1 0 0,48-1-3 0,59-23 0 0,25-24 0 0,-13-12 2 0,-34 12-8 0,-38-12-137 0</inkml:trace>
  <inkml:trace contextRef="#ctx0" brushRef="#br0">18291 17788 0 0,'0'0'6'0,"0"12"9"0,0-24 0 0,0 12 10 0,0 0-3 0,0 0 2 0,0 12-16 0,0-12 0 0,0 0 0 0,0 0-6 0,0 0 0 0,11 0 0 0,25 0 1 0,0 0-3 0,1 0 1 0,10 0-1 0,-11 0 2 0,-13 0 0 0,1 0 1 0,0-12-1 0,-12 12-1 0,12-11 0 0,-12 11-1 0,1 0 0 0,-2 0 0 0,1 0-6 0,-12 11-45 0,-23-11-41 0</inkml:trace>
  <inkml:trace contextRef="#ctx0" brushRef="#br0">18506 17609 17 0,'0'0'3'0,"-12"-12"25"0,-1 12-8 0,2 0-6 0,11 0 4 0,-12 0 2 0,12 12-6 0,0-12-7 0,12 13-4 0,-1-2-1 0,2 1-2 0,10-1-2 0,1 2 2 0,0-13 1 0,0 12-1 0,0-12 0 0,0 12 1 0,-24 0 2 0,12-12 0 0,-12 0 0 0,0 12-2 0,-12 11 1 0,-12 1-3 0,0 12 1 0,0 0 0 0,0-13-1 0,0 13 0 0,1 1 0 0,10-26 3 0,13 1 1 0,0-12-2 0,0-12-70 0,-11 12-16 0</inkml:trace>
  <inkml:trace contextRef="#ctx0" brushRef="#br0">19495 17681 11 0,'0'0'4'0,"0"-12"10"0,11 12-2 0,-11-13 5 0,12 13 6 0,-12-23-1 0,11 12-6 0,2-14-10 0,-1 13-3 0,-1 1-1 0,-11-1-8 0,12-12 5 0,-12 0 3 0,0 11-1 0,-12 2 0 0,12 11 1 0,-11-12-1 0,11 12 1 0,-12 12 1 0,-12 24-1 0,12-11 12 0,1 46-16 0,11 12-6 0,0 23 0 0,11 2-1 0,1-24 3 0,-12-37 5 0,0-23 5 0,-23-12-3 0,-14-36-35 0,1-12-46 0</inkml:trace>
  <inkml:trace contextRef="#ctx0" brushRef="#br0">19303 17882 18 0,'0'0'8'0,"-11"-23"23"0,46 12-4 0,37-13-18 0,35 0-9 0,-25 24-77 0,-69 0 63 0</inkml:trace>
  <inkml:trace contextRef="#ctx0" brushRef="#br0">19851 17859 16 0,'0'0'11'0,"0"-11"8"0,23-1-11 0,-23-13 6 0,0-9 6 0,0 9-2 0,-23 13-5 0,-1-1-4 0,13 13-4 0,-13 25-3 0,-12 11-2 0,0 12-4 0,24-13 3 0,24-11 0 0,12-24 5 0,-1-13 0 0,13-21 1 0,-12 22-2 0,-11-13 7 0,-2 25-6 0,-11 37-3 0,0-3-4 0,-11 16-9 0,-2-16-55 0,13-22-9 0</inkml:trace>
  <inkml:trace contextRef="#ctx0" brushRef="#br0">19994 17811 42 0,'0'0'6'0,"12"-34"50"0,24 9-26 0,-12 37-22 0,11 35-5 0,-24 74-8 0,-34-98 8 0,0-23 3 0,23-60 1 0,12 13-1 0,35 23-3 0,-11 11 0 0,11-10-25 0,-11-1-108 0</inkml:trace>
  <inkml:trace contextRef="#ctx0" brushRef="#br0">20815 17681 16 0,'0'0'21'0,"0"-48"-1"0,13 12-5 0,-13 13 3 0,0 11 5 0,-13 1-7 0,-10 22-4 0,-1 24-7 0,1 49-6 0,10 35-5 0,2 0-4 0,35-24 2 0,-24-35-16 0,0-48-38 0,0-12 34 0</inkml:trace>
  <inkml:trace contextRef="#ctx0" brushRef="#br0">20649 17895 16 0,'0'-24'21'0,"23"-11"5"0,26-1 0 0,9 13 6 0,14 10-14 0,-12 13-14 0,12 13-1 0,-25-2-5 0,-35 12 3 0,-12-10-3 0,-12-1 3 0,-12 0-4 0,24-1-2 0,0-11 0 0,47-23 9 0,2 11-4 0,-27-12 3 0,3 24-1 0,-25 11 1 0,11 14-6 0,14-2 2 0,11-11 1 0,-1-12 3 0,-23-35-1 0,-24 10 4 0,-23-9-3 0,-1 21-2 0,11 13-1 0,25 0-2 0,25-12-1 0,22 0 1 0,-11 12-1 0,1 24-1 0,-14 23-1 0,13-22 2 0,-25-13 4 0,-11-12 1 0,-11 0 0 0,11-12-1 0,0 12-1 0,0 0 6 0,11-12-3 0,25-12 1 0,0 12-3 0,-12 1-1 0,0 22-1 0,-1 12 0 0,13 2 1 0,-36-25 4 0,0 0 1 0,12-25-2 0,-1 25-3 0,2 0-1 0,-1 0 1 0,-1 0-21 0,-11 0-89 0,0 0 85 0</inkml:trace>
  <inkml:trace contextRef="#ctx0" brushRef="#br0">21566 17848 3 0,'0'0'23'0,"0"0"2"0,0-12-5 0,24-13-4 0,-1 14-3 0,25-25 10 0,-25 24-6 0,2 24-11 0,-14 35-7 0,14 13-5 0,-14-12 6 0,13-35-25 0,0-13-82 0</inkml:trace>
  <inkml:trace contextRef="#ctx0" brushRef="#br0">22161 17824 59 0,'0'0'2'0,"0"0"7"0,12 0 13 0,25 0-11 0,-3-13-3 0,-9-10-2 0,-2-25-2 0,-23 13 1 0,0 35 6 0,-35 12-5 0,-1 35-1 0,0 0-5 0,24 1-2 0,12-12-3 0,60-24-17 0,11-12-87 0</inkml:trace>
  <inkml:trace contextRef="#ctx0" brushRef="#br0">22685 17800 14 0,'0'-12'12'0,"0"-12"18"0,0 0 0 0,-12 11-6 0,0 3-7 0,-35 10-6 0,-1 23-6 0,1 14-6 0,10-14 0 0,14 13-1 0,35-24 3 0,24-24 1 0,-1 0 0 0,1-1-2 0,-25 26-2 0,2-1 0 0,10 11-39 0,2 0-47 0</inkml:trace>
  <inkml:trace contextRef="#ctx0" brushRef="#br0">22888 17764 7 0,'0'0'21'0,"12"-12"16"0,-12 12-8 0,-36 25-13 0,-12 9-12 0,25-9-5 0,23 10-1 0,47-11-5 0,13-24 3 0,10-24 2 0,2-23 2 0,-1-13 0 0,-22-35 4 0,-26 23 1 0,-23 26-3 0,0 21-2 0,-11 25 0 0,-1 12 4 0,12 1 0 0,0 21-1 0,-24 62 2 0,-12 0-4 0,24-49-1 0,12-35 3 0,23-12 2 0,38-25-4 0,-38 14-13 0,-11 22-28 0,-12 2-26 0,0-13 51 0</inkml:trace>
  <inkml:trace contextRef="#ctx0" brushRef="#br0">23555 17811 15 0,'0'-11'6'0,"0"11"20"0,0 0 2 0,-12 36-21 0,12-1-7 0,47 1 1 0,13-24 1 0,-24-36 4 0,-24-23-1 0,-37-1 1 0,-9 36-7 0,-3 24-1 0,13 12-16 0,24-12-28 0,48-12 11 0</inkml:trace>
  <inkml:trace contextRef="#ctx0" brushRef="#br0">23793 17740 7 0,'24'-59'14'0,"47"-37"27"0,-35 49 5 0,-24 47-27 0,-12 107-16 0,-36 0-8 0,11-23-4 0,14-13-40 0,35-35-6 0,-12-36 44 0</inkml:trace>
  <inkml:trace contextRef="#ctx0" brushRef="#br0">24079 17705 11 0,'0'-24'18'0,"11"-24"13"0,1 37 1 0,-24 45-8 0,1 50-12 0,-1 0-8 0,-1-26-6 0,13-21 3 0,0-24 4 0,25-50 2 0,22-10-3 0,-23 47-5 0,-12 0-2 0,0 34-9 0,13 3-55 0,-25-24 3 0</inkml:trace>
  <inkml:trace contextRef="#ctx0" brushRef="#br0">23817 17727 28 0,'0'13'7'0,"22"-13"7"0,27 12-9 0,34-12-6 0,36 0-38 0,-95 0 26 0</inkml:trace>
  <inkml:trace contextRef="#ctx0" brushRef="#br0">24329 17777 8 0,'0'0'0'0,"0"0"23"0,0-13 0 0,12 1-13 0,0 0-8 0,-12 12 3 0,0-13 14 0,-12 26 0 0,-37-1-13 0,13 24-6 0,25 0 0 0,11-24 1 0,60-12 0 0,11-12 0 0,-23 12-2 0,-24 12-2 0,-1 0-19 0,25-1 17 0,0-34 7 0,-24 11 6 0,-24-1-56 0,0 26 3 0</inkml:trace>
  <inkml:trace contextRef="#ctx0" brushRef="#br0">24829 17882 113 0,'-13'-11'12'0,"-23"-24"-10"0,25 35-98 0</inkml:trace>
  <inkml:trace contextRef="#ctx0" brushRef="#br0">11075 7965 1 0,'0'0'5'0,"23"-35"78"0,-23-1-30 0,-11 24-15 0,-1 35-24 0,12 48 1 0,-13 25-4 0,26 0-4 0,-13-37-4 0,12-23-2 0,-12-13-10 0,0-10-53 0,11-13-52 0</inkml:trace>
  <inkml:trace contextRef="#ctx0" brushRef="#br0">11266 8049 93 0,'0'-23'7'0,"34"-14"10"0,15 13 23 0,-37 24-13 0,-12 84-8 0,-12 11-10 0,24-24-6 0,0-23 0 0,0-25-16 0,-12-10-27 0,-24-37-13 0,12-36-48 0</inkml:trace>
  <inkml:trace contextRef="#ctx0" brushRef="#br0">11325 8072 7 0,'0'0'0'0,"0"-59"67"0,0 22-26 0,0 14-12 0,48 23-8 0,35 73-7 0,-12 21-6 0,-47-12-1 0,-36-45 3 0,-71-24-4 0,0-2-3 0,46-11-40 0,50 23-105 0</inkml:trace>
  <inkml:trace contextRef="#ctx0" brushRef="#br0">12148 10025 64 0,'0'0'0'0,"-49"-36"45"0,49-11-32 0,12 11 0 0,12 11 4 0,12 14-4 0,-2 11-5 0,15 0-3 0,-1 24-3 0,-13 24 1 0,-24-13-1 0,-22 13 0 0,-36 13 0 0,11-27 1 0,0 3-1 0,0-14 0 0,25-12 0 0,11 2 0 0,23-26 1 0,25 2-2 0,12-1-1 0,-14 1 0 0,-33 11 1 0,-13 0-16 0,12 0-57 0,-12 0-26 0</inkml:trace>
  <inkml:trace contextRef="#ctx0" brushRef="#br0">12491 9989 98 0,'-11'-35'17'0,"22"12"13"0,14 23 2 0,-14 58-15 0,2 2-10 0,-1-2-5 0,-1-33-4 0,-11 0-40 0,0-25-33 0,0-13 9 0</inkml:trace>
  <inkml:trace contextRef="#ctx0" brushRef="#br0">12504 9954 35 0,'0'0'0'0,"-13"-36"49"0,49 12-31 0,12 36 9 0,24 36-2 0,-13 11-8 0,-47 1-9 0,-47-26-2 0,-25-21-3 0,24-1-10 0,24-12-46 0</inkml:trace>
  <inkml:trace contextRef="#ctx0" brushRef="#br0">14088 10978 39 0,'0'0'0'0,"-12"-12"24"0,12-1 2 0,0 2-4 0,0 11-2 0,0-12-3 0,0 1-4 0,12 11-10 0,-12 11 3 0,0 12-2 0,0 14 3 0,0 10-2 0,-12 36-2 0,24 1-2 0,-12 12 1 0,12-2 1 0,-12 13-1 0,0 23 1 0,12 2-1 0,-2 12-1 0,15-2 0 0,-14-24 2 0,2-10 0 0,-1-11-2 0,-12-15 2 0,0-46-1 0,11-12 0 0,-11-24 4 0,-11-12-3 0,-1 0-23 0,-12 12-100 0,12 0 66 0</inkml:trace>
  <inkml:trace contextRef="#ctx0" brushRef="#br0">14076 12502 25 0,'0'0'8'0,"0"-12"13"0,0-1 10 0,0 26-9 0,0 34-5 0,0 25-1 0,0-1-2 0,12 2-6 0,-12-15-4 0,0 2-2 0,0-36 0 0,0-1 2 0,0-12-2 0,0-11 1 0,0 13-2 0,-12-13 0 0,12 0 1 0,0 0-2 0,-12 0 2 0,12 0 0 0,0 0 1 0,36 0-1 0,131-13 0 0,11-10-3 0,36 12 2 0,36 11-1 0,0 0 1 0,-22 0-1 0,-28 0-1 0,-44 0 2 0,-61 0 0 0,-23 0 0 0,-25-24 1 0,-11-12-1 0,-25 12 2 0,-22 0-3 0,-25 11 1 0,36 13-2 0,36 25 0 0,24 34 1 0,11 12-1 0,-48-34 2 0,-82-1-1 0,-84-25-56 0,48-11-48 0</inkml:trace>
  <inkml:trace contextRef="#ctx0" brushRef="#br0">14052 10953 41 0,'0'0'14'0,"0"-11"19"0,-24 22 0 0,-23 60-3 0,-1 13-16 0,12-24-1 0,12-49-2 0,36-34-5 0,25-48-4 0,22 23 1 0,0 48-4 0,-11 24 2 0,-1 23-1 0,12 1-17 0,1-12-114 0</inkml:trace>
  <inkml:trace contextRef="#ctx0" brushRef="#br0">13981 13061 13 0,'11'-24'14'0,"1"12"32"0,-12 0-18 0,0 12-3 0,-35 37-3 0,-25 34-6 0,-36 24-6 0,-34 36-1 0,-37 12-5 0,-24 24 0 0,13-25-1 0,48-24 0 0,34-34-1 0,36-24-2 0,24-24-2 0,13-24 4 0,11-12-1 0,12-48 1 0,12-23-6 0,-12-2 1 0,12 2 2 0,-12 12 2 0,11 0-1 0,0 22 1 0,-11 26 1 0,0 11 0 0,0 24 0 0,-22 36 0 0,-2 35-1 0,12-12-1 0,-12-11 2 0,24-14-1 0,0-21 0 0,36-24 1 0,23-50 1 0,120-47-68 0,-84 37-42 0</inkml:trace>
  <inkml:trace contextRef="#ctx0" brushRef="#br0">13945 11275 14 0,'0'0'0'0,"-23"-35"23"0,23 11 15 0,11 0-16 0,1 11-9 0,12 2-5 0,-24 11 3 0,0 11 18 0,0 14-19 0,0 21-3 0,0 4-1 0,0 44-1 0,-13 38 1 0,13 46-3 0,13 25 1 0,10-14 0 0,-23 3-1 0,0-14 2 0,-11-12 0 0,22-11-1 0,12-36-2 0,2-35 0 0,-13-37-2 0,-12-34 7 0,-12-38-4 0,0-34-19 0,-12-36-83 0,24 59 2 0</inkml:trace>
  <inkml:trace contextRef="#ctx0" brushRef="#br0">13873 11168 51 0,'0'-36'29'0,"-12"-11"-7"0,12 23 27 0,-12 48-23 0,-11 95-9 0,-49 24-6 0,25-12-4 0,10-36-1 0,26-58-3 0,11-26 3 0,0-35 1 0,11-47-5 0,38-25-1 0,-2-23 1 0,0-24-1 0,-11 36 0 0,-12 95 0 0,12 37 2 0,0 69 2 0,23-22-4 0,25-1-4 0,22 36-133 0,-93-95 66 0</inkml:trace>
  <inkml:trace contextRef="#ctx0" brushRef="#br0">20482 14955 20 0,'-12'0'23'0,"12"-13"9"0,0-11-13 0,12 13-8 0,-1-25 3 0,2 12-8 0,-1-23-3 0,12-1-1 0,0 0-2 0,10 2 1 0,-9-4 1 0,-25 39-3 0,24-37 5 0,-12 13-3 0,-12 24 0 0,11-2 7 0,-11 1 4 0,0 12-7 0,0 0-2 0,-11 0-1 0,-14 0 0 0,-11 25 1 0,14-14 0 0,-2 1 1 0,12-12 0 0,0-12 2 0,12-12-4 0,24-13-1 0,0 14-3 0,23 12 3 0,25 11-2 0,-24 11 1 0,-25 12 0 0,-12-10 0 0,-11-1-48 0,0-12-76 0</inkml:trace>
  <inkml:trace contextRef="#ctx0" brushRef="#br0">20078 14085 34 0,'0'-13'5'0,"11"-33"8"0,-11 10 17 0,-11 13-1 0,-12 10-17 0,-38 26-1 0,-10 34-7 0,22 11-2 0,26 3-2 0,12-14 0 0,34-23 2 0,1-12 1 0,24-12 2 0,23-48-3 0,1-23 0 0,-13-12-1 0,-23-1 0 0,-24 0 0 0,0 25 0 0,-12 24 0 0,0 35-4 0,0 35 4 0,-24 74 4 0,24 21 0 0,0-34-1 0,0-25-2 0,0-48 1 0,12-12-23 0,0-11-94 0</inkml:trace>
  <inkml:trace contextRef="#ctx0" brushRef="#br0">20387 14014 64 0,'0'-13'9'0,"0"2"35"0,0 22-19 0,0 2-24 0,0-1 1 0,0 0-1 0,0 11-74 0,0-23 27 0</inkml:trace>
  <inkml:trace contextRef="#ctx0" brushRef="#br0">20423 13954 43 0,'0'0'15'0,"-12"24"39"0,1 24-31 0,-2-2-12 0,13-9-4 0,13-13-1 0,-2-24-1 0,25 0 0 0,10-36-76 0,-21 11-3 0</inkml:trace>
  <inkml:trace contextRef="#ctx0" brushRef="#br0">20554 13728 55 0,'0'0'10'0,"-12"-12"-15"0,12 24-35 0</inkml:trace>
  <inkml:trace contextRef="#ctx0" brushRef="#br0">20685 13942 41 0,'12'-25'10'0,"-1"15"23"0,-22 20 0 0,-25 27-24 0,24-13-7 0,35 12 0 0,13 22 0 0,-23-33-2 0,-26 0 4 0,-34-14 2 0,22-11-3 0,14 0-50 0,22 0-24 0</inkml:trace>
  <inkml:trace contextRef="#ctx0" brushRef="#br0">20863 13812 29 0,'24'-48'23'0,"12"25"11"0,-24 34-9 0,-12 49-1 0,-24 45-12 0,24-21-9 0,0-13-1 0,24-34 0 0,-24-13-44 0,0-35-62 0</inkml:trace>
  <inkml:trace contextRef="#ctx0" brushRef="#br0">20851 13990 51 0,'0'0'0'0,"-59"-12"50"0,59 12-20 0,59-11-27 0,73-2-1 0,-25 13-103 0</inkml:trace>
  <inkml:trace contextRef="#ctx0" brushRef="#br0">21637 14156 66 0,'-24'-11'18'0,"13"-1"5"0,35-12-12 0,34-36-8 0,3 1 0 0,-14-35 0 0,-11 10-1 0,-24 13-1 0,-12 21 1 0,0 16-2 0,0 22 1 0,0 12-4 0,-12 0 2 0,0 35 1 0,-12 1 0 0,-12 83 0 0,13-47 0 0,23-12 0 0,0-26 1 0,23-21 2 0,37-26 1 0,-11-34-2 0,-3 23-1 0,-35 1-1 0,2 33-2 0,-13 27 3 0,12-1-1 0,0 12 0 0,24-25 2 0,-24-23 2 0,10-23 1 0,3-37-3 0,-25 12-1 0,-12 1 0 0,-1 23 0 0,3 24-5 0,-14 24 3 0,0 10-1 0,0 16 2 0,24-16-1 0,24-9 1 0,24-13 1 0,11-24 1 0,0-13-2 0,14-22 0 0,-26 0 0 0,-12 11 0 0,-23 11 1 0,0 14-1 0,-12 11 0 0,12 11-4 0,0 50 3 0,24 22-1 0,-36-24 1 0,-36-36 3 0,0-10 2 0,12-37-1 0,36 1-3 0,12 11-2 0,24 35 1 0,-2-11 1 0,26-24 2 0,-1-47-3 0,-10-14 3 0,-37 27-2 0,-37 34 3 0,-34 24 3 0,11 59-5 0,60-12 0 0,24-22 1 0,47-26 0 0,-23-11-15 0,-37-23-112 0</inkml:trace>
  <inkml:trace contextRef="#ctx0" brushRef="#br0">23305 13871 24 0,'0'0'16'0,"0"-12"6"0,12-1 5 0,-12 50-3 0,0 22-11 0,-12-23-5 0,12-24-1 0,0-12 9 0,0-48-10 0,12-23-3 0,11 12-1 0,13 22-1 0,-25 37-2 0,14 37 1 0,-1 10 0 0,-13 1 0 0,-11-13 2 0,0-23 1 0,0-24 6 0,24-47-6 0,24 11-1 0,-1 0-3 0,-35 48-1 0,12 25 0 0,13 46 1 0,-14-47 2 0,13-14-1 0,11-20 1 0,1-26-1 0,-2 11 0 0,3-22 4 0,-37 0-2 0,-12 36-1 0,-25 11-5 0,-33 23 1 0,34 25 3 0,24-1-1 0,12-10 2 0,35-16-3 0,12-8-47 0,-23-1-47 0</inkml:trace>
  <inkml:trace contextRef="#ctx0" brushRef="#br0">24269 13812 10 0,'0'-25'10'0,"0"2"16"0,-13 0 5 0,-10 10-21 0,-11 13-2 0,-15 24 0 0,25 11-1 0,12-23-6 0,-23 24 3 0,10 0-3 0,25-24 1 0,25 1 2 0,10-26 0 0,-11-11 0 0,0 0-3 0,0 12 0 0,-24 1-2 0,0 34 0 0,24-12 1 0,-12 26-1 0,11-24 3 0,24-13 0 0,14-37 2 0,-38 13-3 0,0 24-1 0,-23 11-1 0,0 26 1 0,0-13 2 0,0-14 1 0,13-20 9 0,10-38-8 0,2 1-2 0,-1 34-2 0,-1 1-1 0,14 24-1 0,-14 12 1 0,1-1 0 0,-12 2 1 0,-12-13-1 0,23 1 1 0,13-2 1 0,0-22-1 0,23-26 1 0,-36 13 1 0,2 12-1 0,-25 12-1 0,11-24 0 0,2 12 0 0,10 12 0 0,-23 0-2 0,0 36 1 0,0 12 0 0,0-12 0 0,13-13 0 0,11-11 4 0,10-24 0 0,15-1-59 0,-26-8-40 0</inkml:trace>
  <inkml:trace contextRef="#ctx0" brushRef="#br0">25007 13609 54 0,'-12'-12'10'0,"12"12"-9"0,24 0-59 0</inkml:trace>
  <inkml:trace contextRef="#ctx0" brushRef="#br0">25091 13799 45 0,'-12'24'20'0,"0"-1"16"0,12-23-16 0,0-11-7 0,24-49-8 0,-11 26-3 0,-13 34-7 0,11 58 2 0,12-11 2 0,25-10 2 0,-12-49 2 0,-12-36 0 0,-12 0-2 0,-24 60-5 0,-12 84 0 0,12 59-1 0,-12-13 2 0,-35-70 3 0,-1-72-5 0,48-59-43 0,72-25 35 0,35 72 16 0,-59 0-54 0</inkml:trace>
  <inkml:trace contextRef="#ctx0" brushRef="#br0">23387 5882 0 0,'-11'-12'5'0,"11"0"4"0,11 49 3 0,-11 57 3 0,0 13-7 0,-23-11-1 0,10-49 0 0,13-35-1 0,0-12-2 0,13 12-67 0</inkml:trace>
  <inkml:trace contextRef="#ctx0" brushRef="#br0">23458 11156 0 0,'0'0'5'0,"0"-11"20"0,0-14 18 0,0 13-20 0,0-22-7 0,0 9-7 0,13-23-2 0,23 13 0 0,-13 11 2 0,13 1-3 0,0 10-2 0,12 13-3 0,0 24 1 0,-25 24 1 0,-12-13 1 0,2 13-2 0,-13 11 1 0,-13-11-1 0,2 0 1 0,-12-14 0 0,-2-9 0 0,2 11 0 0,-1-13 0 0,12 14-1 0,0-26 0 0,0 1-2 0,12-12 2 0,0 11-1 0,0-11-1 0,12 0 0 0,36-23 1 0,23 0-1 0,25-2 0 0,-13 2 4 0,-23 23-4 0,-25 0-1 0,-12-11 4 0,-10 11 6 0,-1 0-2 0,-12 0-3 0,0 0-25 0,0-13-138 0</inkml:trace>
  <inkml:trace contextRef="#ctx0" brushRef="#br0">18351 8430 0 0,'0'0'3'0,"0"0"20"0,0-12-10 0,0 12-4 0,0-11 2 0,12 11 20 0,-12 0-16 0,0-13-8 0,0 13-5 0,0 0 3 0,0 0 0 0,0-24-1 0,11 11-2 0,-11 2 1 0,13-1 0 0,-13 1 2 0,0-1-3 0,0 0 1 0,0-12 1 0,11 24-2 0,-11-12-1 0,13 1 2 0,-13-2-2 0,11-11 1 0,1 11-1 0,-1-8 0 0,-11 8 1 0,0 1 0 0,25-13-1 0,-14 2 0 0,-11 12 0 0,13-14 1 0,-13 13-1 0,12-11 1 0,-1-1-2 0,1 0 1 0,0 0 0 0,-12 1 0 0,24-1 0 0,-24 0 0 0,12 1 0 0,0-14 0 0,0 3-1 0,-12 9 1 0,12 0 0 0,-12 2 0 0,13 12 0 0,-13-14 0 0,0 13 0 0,0-11 0 0,11-1 0 0,-11 0-1 0,12 0 0 0,-12 1 1 0,0-1-1 0,0 0 1 0,0-12 0 0,11 12 0 0,-11-10-1 0,12-3 1 0,-1 13-1 0,-11-12 1 0,0 1 0 0,0 12-1 0,13-14 1 0,-1 1-1 0,-12 13 1 0,0-2-1 0,12-9 0 0,-12-3 1 0,12 3-1 0,0-16 0 0,0 16 1 0,-12 9-1 0,0-10 1 0,12 11-2 0,-12-13 1 0,22-9-1 0,3 10 0 0,-14 0 0 0,2 12 1 0,-1 1 0 0,-12-1 0 0,11 0-1 0,2 0 1 0,-1 1 1 0,-12 10-1 0,0 13 1 0,0-12-2 0,11 0 1 0,-11 1 1 0,0 11 0 0,-11 0-1 0,11-12 2 0,0 12-4 0,-12 12 1 0,-12 11 2 0,-12 13 1 0,1 0-2 0,-1 1 5 0,12 9-7 0,0-21 2 0,11-2 1 0,13-12-1 0,0-11 0 0,0-11 0 0,13-12 0 0,11-2 0 0,12-10 1 0,-12-1-4 0,22-12 3 0,-10 12-1 0,-23 13 2 0,-13 23-2 0,0 0 4 0,0 11-4 0,0 13 1 0,12 12-1 0,-1 0 3 0,2 0-3 0,-2-26 0 0,-11 3 1 0,0-1 1 0,0-12-1 0,0 0 0 0,0 0 1 0,0 0-1 0,0 12 0 0,-11 1 0 0,11-2 3 0,-13 1-5 0,-10 36-119 0,23-37 65 0</inkml:trace>
  <inkml:trace contextRef="#ctx0" brushRef="#br0">21305 6108 0 0,'-13'-12'0'0</inkml:trace>
  <inkml:trace contextRef="#ctx0" brushRef="#br0">18887 6489 4 0,'0'0'24'0,"0"-12"9"0,0-13-5 0,0 25 1 0,-12 13 3 0,12 35-24 0,0-25-4 0,0 1-1 0,12 0-1 0,23-12-4 0,-11-12 4 0,-1-23-1 0,-23-2 1 0,0-10 1 0,-11 11 3 0,-1 0 0 0,-12 11 0 0,-11 13 1 0,23-11-5 0,-1 22-1 0,2 14 0 0,-1 23 1 0,-1 11-1 0,26-23 0 0,10-24 0 0,13-12 0 0,1-36-5 0,10-24 6 0,-24 1-1 0,-23 23 0 0,-36 13 2 0,2 11 2 0,-3 24 2 0,26 11-8 0,11 1-7 0,71-12-87 0,-60-12 30 0</inkml:trace>
  <inkml:trace contextRef="#ctx0" brushRef="#br0">19018 12598 5 0,'0'0'7'0,"0"0"40"0,0 0-9 0,0 11-17 0,0-11-14 0,12 0-2 0,11 0-1 0,-11-24-1 0,-12 0 0 0,0 11-1 0,0 13 0 0,0-11 1 0,0 11 3 0,-12 0 1 0,0 11-2 0,1 26-2 0,11-13 0 0,11-12-4 0,1-1 2 0,12-11-1 0,-12 0 2 0,-12-11-2 0,12-25 2 0,-12 12-2 0,0 0 1 0,-12 24 1 0,-12-12 5 0,12 35-5 0,0 2 1 0,12 23-3 0,0-25 1 0,24-11-2 0,-12-12 2 0,12 0-1 0,-12-24 1 0,0-10-1 0,-12-3 1 0,-12 13-1 0,0 12 2 0,0 1-1 0,0 22 0 0,0 12-1 0,12-10-1 0,12-1 2 0,0 0-2 0,0-12 2 0,-12-24-1 0,0 24 1 0,0-13-1 0,0 13 1 0,-12 0-1 0,12 0 1 0,0 0-1 0,0 0-1 0,0 0 1 0,0 13 0 0,0-1 1 0,0-12-1 0,0 0 0 0,12 0 0 0,-12 0 0 0,0 0 0 0,0 12 0 0,0-12 0 0,0 0 0 0,0 0 0 0,0 13 0 0,0-13 0 0,-12 0-14 0,12-25-36 0,0 13-69 0</inkml:trace>
  <inkml:trace contextRef="#ctx0" brushRef="#br0">19089 12598 5 0,'0'11'9'0,"-12"-11"4"0,12 12-1 0,12-12 7 0,-12 0 10 0,0 11-11 0,0-11-8 0,0 0-5 0,0-11 12 0,0-1-11 0,0 1-1 0,0 11 0 0,0-13 0 0,0 1-1 0,0 12-2 0,0-25-1 0,12 14 1 0,-12-12 0 0,0 23 1 0,0 0 0 0,0-12-2 0,0 0-1 0,12-1 0 0,0-10 1 0,0-1-1 0,-12 12 1 0,12-13 0 0,0 4-1 0,-2-16 2 0,3 13 0 0,-1 1 0 0,-1-14 0 0,2 14-1 0,10-13-1 0,2 0 1 0,-13 1 0 0,0-1 0 0,-1 13 0 0,0-27 0 0,2 16-1 0,-1-14 0 0,-1 12 1 0,2 1 0 0,-1-1 0 0,-1-12 0 0,2 13 0 0,-1-13-1 0,-1 12 0 0,13-10 1 0,-12-4 0 0,12 3-1 0,-11 0 2 0,-2-1 0 0,12 1-2 0,-10 10 1 0,-1 3 0 0,-1-3 0 0,1-10-2 0,-1-1 1 0,2 12 1 0,-1 12-1 0,-12-10 0 0,12 9 1 0,0 0-2 0,0 2 1 0,0 12 1 0,-12-1-1 0,12-13 0 0,-12 14 1 0,12-1-1 0,-12 1 0 0,0 11 1 0,0 11 1 0,-24 1 0 0,12 12-1 0,-36 11 0 0,1 25-1 0,-1-1 1 0,0-11 0 0,24 0 0 0,1-24-1 0,-2-1 0 0,2 1 0 0,-1-11 0 0,12-2 2 0,-1 1-3 0,13-24 1 0,25-12 0 0,-1-13 0 0,12 3-1 0,11-26 2 0,2 12-2 0,-15 1 2 0,-9 23-2 0,-14 11 2 0,-11 2-1 0,12 11-1 0,-1-12 1 0,-11 1 0 0,13 11 0 0,-13-12 1 0,0 24-1 0,0-1 0 0,12 12 0 0,0 14 0 0,12 10 0 0,-12-10 0 0,12-3 0 0,-14-9 1 0,-10-13-1 0,0-12 1 0,0 0-1 0,0 0 0 0,0 0 1 0,13 13-1 0,-13-13 1 0,0 11-2 0,0-11 2 0,0 10-1 0,12 3 0 0,-12-13 0 0,0 12 0 0,0 0 1 0,0 1-2 0,0-13 2 0,0 11-1 0,0 1 0 0,0-12 0 0,0 0 0 0,0 0 0 0,0 11 0 0,0-11 0 0,0 0 0 0,0 0 0 0,0 0 1 0,0 0-1 0,0 0 1 0,-12-11-2 0,-11-1-47 0,11 1-111 0</inkml:trace>
  <inkml:trace contextRef="#ctx0" brushRef="#br0">19970 12537 0 0,'0'0'2'0,"-24"0"6"0,13 0 6 0,11-12-7 0,11 12-8 0,1-11-14 0,0 11 1 0</inkml:trace>
  <inkml:trace contextRef="#ctx0" brushRef="#br0">19827 12680 0 0,'0'0'6'0,"0"0"11"0,0 0-8 0,0-11-7 0,0 11 1 0,0 0 14 0,0 0-15 0,13-13-2 0,-2 13-12 0,1-12-24 0,-12 12 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22304 9870 13 0,'-12'-23'22'0,"0"11"-9"0,1-13 0 0,22 2-6 0,13-1-4 0,24 0-2 0,0 1 2 0,-2 23 1 0,-10 10-1 0,-11 27-2 0,-1-1 1 0,-2 12-1 0,-22 11 1 0,-11 0 2 0,-24-11-1 0,-13 12-1 0,-1-26 0 0,15 16-1 0,-2-3 0 0,12-12 0 0,0-12 3 0,24-23-3 0,24 0 1 0,36 0-1 0,10 0 0 0,-21-11 5 0,9-1-2 0,-9-11 0 0,-13 23-2 0,-36 0-1 0,-13 0-37 0,13 0-30 0,0 0 43 0</inkml:trace>
  <inkml:trace contextRef="#ctx0" brushRef="#br0">21971 10739 51 0,'0'0'0'0,"-36"-23"17"0,48 23-19 0,70-23 2 0,3-14 3 0,70 1 1 0,11-12 0 0,-23 25-3 0,-24-1 0 0,-48 12 0 0,-58 12 0 0,-13-12 0 0,-13 12-9 0,-21 12-30 0,9 0 8 0</inkml:trace>
  <inkml:trace contextRef="#ctx0" brushRef="#br0">22029 10811 47 0,'-34'0'10'0,"-50"12"-2"0,84 0-9 0,72-36 6 0,59-12 1 0,71-12-1 0,1-11-3 0,-13 11 0 0,-72 37 0 0,-45-13 6 0,-61 24 9 0,-24-13-7 0,0 2-8 0,12-1-1 0,-12 12-3 0,0 0-35 0,-25 12-38 0</inkml:trace>
  <inkml:trace contextRef="#ctx0" brushRef="#br0">17529 10262 15 0,'0'0'0'0,"-12"13"52"0,1-1-43 0,11 0-5 0,0-12 2 0,0 13 5 0,0-13-3 0,0 0-2 0,0 11-3 0,11 1 7 0,1-12 2 0,12 0-5 0,12-12-3 0,-1 12-1 0,25 0-2 0,-12 0 1 0,23 0 0 0,-11 0 0 0,11 0 0 0,12 0 1 0,13 12-2 0,-1-1 0 0,-1-11 0 0,2 12-1 0,12-12 1 0,-25 0 1 0,0 0 3 0,-11 0-3 0,-1-12 1 0,-11 1-1 0,-13 11 2 0,-11-12-1 0,0 1-2 0,0 11-1 0,-13-13 1 0,-11 13-12 0,0 0-20 0,-36 0-94 0</inkml:trace>
  <inkml:trace contextRef="#ctx0" brushRef="#br0">17397 10358 53 0,'0'-12'37'0,"-36"-11"-28"0,36 35-8 0,25-24 3 0,-1 1 10 0,35 11-4 0,12-13-5 0,37 1-2 0,22 12 0 0,26-12 0 0,-1 24 1 0,-24-12-1 0,-13 0 1 0,97 0 0 0,-108 0-3 0,1-12 0 0,-14-1 0 0,-10 13 0 0,-12-11 2 0,-13-1 0 0,-11 12-2 0,-24 0-1 0,-12 0 1 0,-2-11 1 0,3 11-2 0,-1 0 0 0,12-12 1 0,-12 12-15 0,-12 0-53 0,-12 0 1 0</inkml:trace>
  <inkml:trace contextRef="#ctx0" brushRef="#br0">17254 10417 71 0,'-23'-23'14'0,"12"12"-8"0,34 11-4 0,-12 0 7 0,62 0 1 0,22 11-5 0,48-11-2 0,36 0 1 0,59-11-3 0,0 11-1 0,-36 0 1 0,-59 0-1 0,-71 0 0 0,-26 0 3 0,-33-13 10 0,-13 1-2 0,0 0-7 0,0 12-3 0,12 0-1 0,0 0 0 0,0-11 0 0,0 11 0 0,-12 0-1 0,0 0 2 0,12 0-1 0,0 0 0 0,0-12 0 0,-12 12 1 0,0 0 0 0,0 0 0 0,10-11-45 0,3 11-54 0</inkml:trace>
  <inkml:trace contextRef="#ctx0" brushRef="#br0">14207 17264 7 0,'0'0'8'0,"0"0"6"0,0 0-2 0,0 0-2 0,0 0 3 0,12-12 1 0,12 1-6 0,-13-2-3 0,-11 13-5 0,36 0 4 0,24-12 2 0,-13 12-1 0,-23 0-2 0,24 0 0 0,-1-12 0 0,12 24 0 0,1-12-1 0,12 12 0 0,23-12 1 0,0 0-2 0,13 0 1 0,-1 0-1 0,0-12 0 0,-12 12-1 0,-22 0 0 0,-3 0 0 0,2 0 0 0,-1 0 0 0,1 0 0 0,11 0 0 0,-12 0-1 0,1 0 0 0,-2 12 0 0,15-12 1 0,-2 0-1 0,24 13 0 0,-12-13 0 0,13 0 0 0,-13 0 2 0,-1-13-1 0,-10 13 0 0,13 0 0 0,-15 0-1 0,-11 0 0 0,12 0 1 0,1 0-1 0,11 0 0 0,1-12 1 0,-1 12 1 0,0 0-1 0,-11 0-1 0,11 0 1 0,-13 0 0 0,15 0 1 0,-2 0 0 0,12 0-1 0,12 0 2 0,-13-12 0 0,14 12 1 0,-1 0-1 0,-23 0 0 0,-1-11 0 0,-37 11 0 0,-9-12-1 0,-13 12 0 0,-13-24 1 0,-10 24-2 0,-2-12 1 0,2 12-1 0,-2 0 1 0,1 0-1 0,-12 0 1 0,0 0-1 0,11 0 1 0,-11 0-2 0,0 0-3 0,0 0-14 0,0 0-54 0,0 0 35 0</inkml:trace>
  <inkml:trace contextRef="#ctx0" brushRef="#br0">7276 9192 39 0,'-13'-48'37'0,"-9"23"-21"0,-2-21-6 0,-1-2 5 0,2 24-7 0,-1 12-5 0,-22-13-2 0,-15 25 0 0,-34-21 0 0,-37 8 0 0,26-11 0 0,-13 0-1 0,11 12 2 0,-12 1 0 0,2 22-1 0,-25 12-1 0,0-23 1 0,1 0-1 0,0 25 1 0,-26 34-2 0,1 25 1 0,1-13 1 0,34-11 0 0,37 11-2 0,11 1 0 0,37 11 1 0,-24 12 0 0,23 13 0 0,12-13-1 0,36 12 0 0,36 12 1 0,24 0 1 0,23 36-2 0,36-13 3 0,12-46 0 0,36-37-2 0,-12-11 2 0,11 11 0 0,37-36 0 0,-13 2-2 0,1-13 1 0,-24-12 1 0,-1 0 2 0,1-12-2 0,12-36-2 0,-1 13 0 0,-23-12 0 0,-36-3 0 0,0 16-2 0,-12-14 3 0,1-12 0 0,11-11 0 0,-37-13-1 0,-46 13 2 0,-11-24-1 0,-14-12 0 0,-11-12 1 0,0 0-1 0,0 12 0 0,-23-12 0 0,-37 0 0 0,0-1 0 0,-12 13 1 0,26 24-2 0,-2 12 1 0,-24-1 0 0,-11 12-1 0,12 13 2 0,-13 10 2 0,-11 14-3 0,-60 46-6 0,-71 50-60 0,190-50 7 0</inkml:trace>
  <inkml:trace contextRef="#ctx0" brushRef="#br0">1537 17538 28 0,'0'0'12'0,"-11"0"-5"0,22-12-1 0,-11 12 2 0,10-12-6 0,3-1 5 0,23 13 1 0,24-11-4 0,-1-1 2 0,24-11-1 0,1 11 0 0,-13 24-2 0,-23 0-2 0,0 11-2 0,23-12 2 0,23 2 0 0,3-1 1 0,-2 13 1 0,-13-14 4 0,3-11-4 0,22 0-1 0,0 12-1 0,0-12 1 0,24 0-1 0,-12 0-1 0,48 0-9 0,-36 0 8 0,12-12 1 0,-49 24 7 0,14-12-8 0,11 0-1 0,-1 11 1 0,-10-11 0 0,-1 0-1 0,1 0 0 0,-14 12 1 0,2 0-1 0,0-12 1 0,-25 0-1 0,1 13-1 0,-1-2 3 0,0 1-1 0,12-12 0 0,13 0-1 0,-13 0 0 0,-23 0 2 0,-12 0 7 0,-26-12 2 0,-22 1-3 0,0-14-3 0,0 13-9 0,-22-11-95 0</inkml:trace>
  <inkml:trace contextRef="#ctx0" brushRef="#br0">4441 13741 52 0,'-11'-13'7'0,"-14"1"-1"0,25 0-5 0,0-1 6 0,-34-21 9 0,10-3-4 0,-12 3-1 0,-23-16 3 0,23 29-11 0,-12-4 2 0,1 13-1 0,-14-1-2 0,14 2-3 0,0 11 1 0,-13 0 1 0,1 0 2 0,11 0 1 0,0 24-3 0,12 0-1 0,-11 10 1 0,-13 3-1 0,1 23 0 0,0-13 0 0,35-11 1 0,0 12-1 0,12-13 0 0,0 25 0 0,0 11 0 0,-1-11 0 0,13-1 0 0,13 14-1 0,-1-2 2 0,12 0 0 0,0-12 0 0,10 0 1 0,2 1 0 0,13-24 0 0,11 0 2 0,94-1 1 0,-72-35-3 0,3 12-1 0,-27-12 1 0,14-24 1 0,12 1 0 0,-12-38 0 0,-1 15-2 0,-11 10 1 0,-38-12-1 0,3 13 1 0,-1-37-1 0,12 1 0 0,11-2-1 0,-23 2 0 0,-12 24 2 0,-12-24-1 0,0 0 0 0,0 0-1 0,0-2 1 0,-23 2 1 0,-14 0 0 0,-22-1 0 0,-24 12 0 0,10 26-1 0,-9 21-1 0,-49 13-30 0,70 13-95 0</inkml:trace>
  <inkml:trace contextRef="#ctx0" brushRef="#br0">4037 12275 22 0,'0'0'0'0,"12"-12"29"0,-1 12-16 0,14 12-1 0,-14 1-6 0,2 34-3 0,-1-10-3 0,-1-16 2 0,1-21 0 0,36-34 1 0,-12-3-2 0,-25 37-1 0,25-34 5 0,-13 9 0 0,-10 13-3 0,-1 1-7 0,-12 22-84 0</inkml:trace>
  <inkml:trace contextRef="#ctx0" brushRef="#br0">2774 12847 26 0,'0'-23'17'0,"13"-14"-12"0,10 3 6 0,-10 21-2 0,-1 26 3 0,-1 21-4 0,1-10-4 0,12 0-2 0,0-35-1 0,24-39 1 0,10-8 1 0,3 11 1 0,-2 10-2 0,-36 14-2 0,-23 23-3 0,0 23-30 0,-11-11-21 0</inkml:trace>
  <inkml:trace contextRef="#ctx0" brushRef="#br0">2418 14419 13 0,'13'-12'29'0,"-13"12"-13"0,0 0 4 0,11-12-11 0,-1 24-5 0,15 23-2 0,-1-11 1 0,0 0 0 0,0-11-1 0,0-2-1 0,-2-22 1 0,27-39-1 0,10 4-1 0,12-13 1 0,-10-1 4 0,-38 24-4 0,-23 36 0 0,-12 36-85 0</inkml:trace>
  <inkml:trace contextRef="#ctx0" brushRef="#br0">9597 8370 26 0,'0'0'0'0,"-11"-36"28"0,11 25-21 0,0-13-1 0,11 24-1 0,2 35 8 0,-13 61 2 0,-13 23-8 0,-9-1-3 0,10-34-2 0,12-36 0 0,0-36-1 0,0-1-22 0,0-34-56 0</inkml:trace>
  <inkml:trace contextRef="#ctx0" brushRef="#br0">9860 8382 49 0,'-23'12'7'0,"11"1"-8"0,-1 21 11 0,-34 14 2 0,-13 0-5 0,13-2-5 0,11-9 1 0,0-13-3 0,25-12 1 0,11-12 0 0,11-23-1 0,-11 10 0 0,11 13 0 0,2-12 0 0,-1 12 0 0,12 0 0 0,12 0 1 0,-13 0 0 0,1 12 1 0,-12 12-1 0,0 12 0 0,13-1 3 0,-14 1 0 0,12-12-2 0,2-11 0 0,-14-13-2 0,1 11 1 0,-1-11 0 0</inkml:trace>
  <inkml:trace contextRef="#ctx0" brushRef="#br0">10027 8656 51 0,'-24'-12'10'0,"12"12"-8"0,35-11-1 0,13 11 4 0,13-13 1 0,9 1-1 0,-9 0-1 0,-14 12-2 0,-23 0-1 0,-12 0-3 0,12 0-56 0,-12 0 36 0</inkml:trace>
  <inkml:trace contextRef="#ctx0" brushRef="#br0">10099 8738 43 0,'-13'13'4'0,"13"-13"-3"0,24 0 14 0,12-13-4 0,11-10-7 0,13 23-3 0,-12 0-29 0,-48 0 0 0</inkml:trace>
  <inkml:trace contextRef="#ctx0" brushRef="#br0">10574 8346 36 0,'0'0'0'0,"-11"-12"10"0,22 1-11 0,-11-1 7 0,0 12-1 0,0-12 5 0,0 12-3 0,0 0-6 0,0-13 0 0,13 13 0 0,-13-11 1 0,12-1 1 0,-12 1 1 0,11 11-3 0,1-13 0 0,0 1-2 0,12 12 2 0,12-12 0 0,0 12 4 0,-13 12-2 0,0 0-1 0,-10 12 0 0,-1-1 0 0,0 14 2 0,-12 10 0 0,0 13 0 0,-24-25-2 0,11-11 1 0,-10-1-2 0,-13-10 0 0,2 11 0 0,9-24-1 0,25 0 1 0,0 13-1 0,12-13 1 0,24-13-1 0,0 13 0 0,-2 24-1 0,-9-14 0 0,-1 40 1 0,0-16 0 0,-24 26 0 0,-12 1-1 0,-12-27 2 0,-13-10 2 0,3 0 2 0,-14-12-4 0,0-1 1 0,12-11 1 0,0 0 2 0,13-11 2 0,10-1-4 0,13 12-2 0,0 12-38 0,0-1-48 0</inkml:trace>
  <inkml:trace contextRef="#ctx0" brushRef="#br0">4037 12393 25 0,'0'-21'10'0,"12"-4"-9"0,-12 13 7 0,11 12 37 0,-11 0-41 0,0 12 4 0,-11 0 4 0,-1 1-7 0,-12 21-4 0,13 3-2 0,-13-3 2 0,-1 14-1 0,14-12 1 0,-14 24 0 0,-11-12-1 0,15-14 2 0,-4-9-2 0,-23 46 2 0,36-46-1 0,12-14-1 0,0-11 2 0,12 0 4 0,12 0-6 0,0 0 2 0,22 0-2 0,-10 0 1 0,13 0-2 0,9-11 4 0,3-2-3 0,-14 13 1 0,-11 13 2 0,1-2-3 0,-14-11 0 0,-12 0 0 0,14 12 0 0,-14-12 1 0,1 0-1 0,-1 0 0 0,-11-12 8 0,-11-24-7 0,11 11 1 0,-23-21-1 0,-2 10 1 0,2-24-1 0,-1 13 0 0,0-13 1 0,0 12-3 0,12 1 5 0,-11 10 2 0,-1 16-2 0,12-4 2 0,-1 13-5 0,2 12-4 0,-1 71-159 0</inkml:trace>
  <inkml:trace contextRef="#ctx0" brushRef="#br0">2976 12918 6 0,'0'0'14'0,"0"-23"-3"0,0-1-4 0,0 11 2 0,0 13 2 0,-10 0-4 0,10 13 1 0,-12-13-2 0,12 24 0 0,-12 10-3 0,0 16 1 0,-12 8 1 0,0 2-1 0,0-12-3 0,12-13 3 0,-11 1-3 0,10 0-1 0,-10-1 1 0,-1-12-1 0,24-23 1 0,0 0 1 0,0 13-3 0,-12-1 2 0,12-12-2 0,0 12 2 0,0-12-1 0,12 0 1 0,24 0 0 0,-12 0-1 0,23 0 0 0,1-12 0 0,23 12 2 0,1-12-2 0,-14 12-1 0,-9 12 0 0,-13 13 3 0,-13-14-2 0,1 1 2 0,-12-1-1 0,-12-22 7 0,-12-25-5 0,-12 12-2 0,-23-23-1 0,-1-37 5 0,-11 1-2 0,11 11-1 0,24 14 1 0,-1 21-2 0,15 24 0 0,10 2-1 0,0 22-6 0,-12 50-111 0</inkml:trace>
  <inkml:trace contextRef="#ctx0" brushRef="#br0">2810 14537 15 0,'0'0'0'0,"-11"-23"13"0,22-1-12 0,2 12 4 0,-1 0 3 0,-1-1 10 0,-11 13-5 0,0 37-2 0,24 47-2 0,-12 11-3 0,0-24-1 0,0-11-1 0,-12-13 0 0,12-35-2 0,-12-12 0 0,-12 0-18 0,0-36-82 0</inkml:trace>
  <inkml:trace contextRef="#ctx0" brushRef="#br0">2810 14503 13 0,'-11'-13'9'0,"-1"1"2"0,12 0 7 0,0-1-6 0,36 2-2 0,23 11-1 0,25-12-4 0,23 1-3 0,0 11-2 0,-48 11 3 0,-11-11 0 0,-48 12 1 0,0-12 8 0,0 11-6 0,-12 2-5 0,12 35-1 0,0 23 0 0,0 2 0 0,0 9 0 0,12-22 2 0,-12-13 0 0,13-23 0 0,-13 0-1 0,0-12-2 0,-13 11-4 0,-23-11-92 0,24-12 76 0</inkml:trace>
  <inkml:trace contextRef="#ctx0" brushRef="#br0">2846 14907 51 0,'-23'0'2'0,"35"11"-2"0,47 1 14 0,59-24-4 0,25-35-5 0,-35 23-1 0,-60 24 0 0,-36 12 1 0,-35 0-4 0,10 1-88 0</inkml:trace>
  <inkml:trace contextRef="#ctx0" brushRef="#br0">3953 13573 27 0,'0'0'0'0,"0"-12"5"0,-11 0 6 0,11 12 4 0,-12 0 3 0,12 0 4 0,0 0-10 0,-13 24-3 0,2 23-2 0,-14 1-1 0,4 12-1 0,-16-1-1 0,13 0-1 0,0 2-1 0,0 10 0 0,1 0-1 0,-1 2-2 0,-1-50 4 0,14 0-1 0,11-11-1 0,0 1-1 0,-12-2 0 0,12 1 0 0,0-12 1 0,0 0-1 0,23 0 0 0,13 0 0 0,-11 11 0 0,58-11 0 0,-12 0 0 0,13 13 0 0,-25-13 2 0,13 12-2 0,-25-12 0 0,-23 12 1 0,1 1-1 0,-14-2 0 0,1-11 1 0,-12 0 1 0,0 0-1 0,0-11 1 0,0-26 0 0,0-10-1 0,-23-24-1 0,-14-13 2 0,1-24-2 0,0 24 0 0,25 13 1 0,-25-13-1 0,-11 2 0 0,23 9 0 0,-1 39 1 0,14-3-2 0,-1 26 2 0,12 11-3 0,0 0 3 0,0 0-1 0,0 11-2 0,-13 14 3 0,2 21-2 0,-1 15 1 0,-22 10-1 0,-3-11 2 0,-11 11-2 0,1 13 2 0,-2-13-2 0,26 13 1 0,12-37-1 0,-2-10 0 0,13-14 2 0,-12 0 0 0,0 2-2 0,12-2 1 0,0-23 0 0,12 0 0 0,24 0 0 0,12 0 0 0,11 0 0 0,13 11 0 0,23-11-1 0,-12 13 2 0,-23-1 0 0,-24 0-1 0,-1 1 0 0,-11-2 0 0,-12-11 0 0,0 0 1 0,-12-11 0 0,-12-50 1 0,-12-33-1 0,-11-27-1 0,10 27 1 0,-22-1-1 0,0 24-1 0,11 10 2 0,23 26-1 0,2 10 0 0,-1 14 1 0,12 11 0 0,0 0-2 0,0 0-42 0,0 0-70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4858 8893 3 0,'0'0'18'0,"-11"0"21"0,11 0-14 0,0 0-8 0,0 0-8 0,0 0-6 0,24 0-1 0,12 0-1 0,22 0 2 0,14 0 3 0,24 13-1 0,23-1-4 0,0 13 0 0,12-25-1 0,24 11 2 0,11-11 0 0,13 0 0 0,34 10-2 0,-9-10 0 0,22-10-2 0,-11 10 3 0,-13-11 0 0,-12 11-2 0,-23 11-2 0,-12-11 3 0,0-11 1 0,0 11 0 0,-14-13-1 0,2 13-2 0,1-12 2 0,-25 12 1 0,-1 0-1 0,-10 0 1 0,-37-12 3 0,-35 12 13 0,-23 0-6 0,-13-13-4 0,0 13-7 0,-13 0-58 0,2 25-26 0</inkml:trace>
  <inkml:trace contextRef="#ctx0" brushRef="#br0">4871 9573 20 0,'0'0'16'0,"-24"-23"32"0,24 10-36 0,11 13-11 0,26 0 1 0,33 24-2 0,14-12-21 0,-12-12-49 0</inkml:trace>
  <inkml:trace contextRef="#ctx0" brushRef="#br0">9991 10525 18 0,'0'0'19'0,"0"0"-1"0,0-12 0 0,0 12-7 0,0 0-9 0,-13-12 1 0,-9 12 0 0,-14 0 1 0,12 0-3 0,-1 0 0 0,2 12-2 0,12-12 2 0,-1 12 1 0,-1 1 1 0,13-2 1 0,0 1 2 0,0 12 0 0,-11 0 1 0,11 23 1 0,0-10-1 0,0-3-3 0,0 26-1 0,0-12 0 0,-12 23-1 0,12-11 2 0,-11-2 0 0,11 26 1 0,0 48 1 0,0-61-4 0,0 0 0 0,0-11-1 0,0-1 2 0,0 13 0 0,0-14-3 0,0 3 0 0,0-1 2 0,0-13-1 0,0 13 1 0,0-12-1 0,0-1 0 0,0-10 0 0,11-16 0 0,1-8 0 0,12 11-1 0,-1-11 2 0,13 10-2 0,12-12 1 0,-2 2 1 0,26-1-2 0,-23 0 1 0,-2-1-1 0,-23 1 0 0,-1-12 3 0,-23 0 2 0,0 0 1 0,0 0-1 0,0-12-3 0,0 1-18 0,0-1-166 0</inkml:trace>
  <inkml:trace contextRef="#ctx0" brushRef="#br0">15612 11631 4 0,'-12'13'7'0,"12"-13"20"0,-13 0 28 0,13 0-39 0,0 0-7 0,0 0-2 0,13 0 0 0,10 0-5 0,26 0-1 0,-14 12-2 0,-12-12 4 0,2 0-1 0,-25 0 7 0,0 0 1 0,0 0-1 0,0-12-9 0,-12 12 4 0,-12-13-1 0,0 13-2 0,1 0 0 0,10 0 0 0,13 13-3 0,0-13 3 0,13 0 0 0,34 0 1 0,-11 0-1 0,0 12 0 0,-13-12-2 0,-23 0 2 0,-12 0 0 0,-35 0 1 0,-1 0-2 0,13 0 1 0,11 0-2 0,35 0 2 0,25 0 0 0,-12 12-1 0,0-12 0 0,-24 0 0 0,0 0 1 0,-24 13 0 0,-12-13-1 0,1 0 0 0,35 11 0 0,11-11 0 0,2 12 0 0,-2-12 1 0,1 0-1 0,0 0 0 0,0 0 1 0,-1 0-1 0,-22 0 1 0,-13 0-1 0,1 0 0 0,10 0 1 0,26 0-1 0,-2-12-10 0,25 12-139 0</inkml:trace>
  <inkml:trace contextRef="#ctx0" brushRef="#br0">15826 10585 44 0,'-12'0'29'0,"12"0"-18"0,0 0 11 0,12-13-5 0,12-34-8 0,0-11 4 0,0 21-6 0,-12 24-5 0,-12 13-1 0,0 25 7 0,0 11-3 0,0-1 0 0,0 1-3 0,12 0-2 0,-2-12 1 0,15-1 1 0,-1-23-1 0,12-12 0 0,11 1-2 0,-11-13 2 0,0-12-1 0,0 0 1 0,-13 11-1 0,-11 4-1 0,-12 21-2 0,12 34 5 0,12-10-2 0,-11 12 1 0,-13-25 0 0,0 2-1 0,0-13 5 0,0 0 1 0,0-36-4 0,23 0-2 0,13 11 0 0,-2 15-1 0,3 10-2 0,-13 35 3 0,0-10 1 0,-12-2-1 0,-12-12-4 0,-24 2-33 0,-36-37-36 0,36 12 11 0</inkml:trace>
  <inkml:trace contextRef="#ctx0" brushRef="#br0">16147 10168 95 0,'-23'-24'16'0,"10"12"-29"0,49 12-65 0</inkml:trace>
  <inkml:trace contextRef="#ctx0" brushRef="#br0">16816 10417 0 0,'21'0'1'0,"15"-23"37"0,-23-13-2 0,-13 13 0 0,-13 23-19 0,-44 11-13 0,8 13-1 0,1 23 0 0,0-10-2 0,25 10-1 0,10-10 0 0,26-14 1 0,10-12 1 0,13-11-1 0,0-34 1 0,12-37-1 0,-2-13-3 0,-21-12-3 0,-1 37 4 0,-24 11 1 0,-13 12 1 0,13 24-1 0,0 37 2 0,0 46-1 0,-23 13 0 0,10-13 0 0,26-24 0 0,-1-10 0 0,12-16 2 0,-1-8-1 0,14-26 0 0,10-8-2 0,-24-4 1 0,13 13-1 0,-11 12-1 0,-14 24 0 0,-11 23 1 0,12-10 0 0,-12-26-14 0,-12 1-44 0,12-12 1 0</inkml:trace>
  <inkml:trace contextRef="#ctx0" brushRef="#br0">17184 10228 138 0,'-23'-12'5'0,"-26"-24"1"0,49 24-5 0,12 12-33 0,12 23-63 0</inkml:trace>
  <inkml:trace contextRef="#ctx0" brushRef="#br0">17493 10370 56 0,'0'0'0'0,"0"-24"58"0,0 13-49 0,-11 22-4 0,-38 26 0 0,2-3-1 0,12 16 0 0,23-4-3 0,34-10 1 0,14-13 0 0,13-23-7 0,34-11-38 0,-23-1-41 0</inkml:trace>
  <inkml:trace contextRef="#ctx0" brushRef="#br0">17898 10478 44 0,'0'-11'8'0,"0"-14"-14"0,-13 0 26 0,3 2 3 0,-14 12-11 0,0 11-7 0,-12 11-3 0,0 1 0 0,2 24 0 0,-15 0 0 0,25 11-2 0,12-23 1 0,24-12 0 0,0-12 1 0,24-23-1 0,0 10-1 0,-24 13-1 0,-1 24 1 0,12 12 0 0,26-24 0 0,9-37 1 0,3-22 0 0,-14-24 0 0,-11-25-3 0,-12-46-4 0,-11 58 6 0,-26 49 5 0,1 35 1 0,-12 23-1 0,0 37 0 0,13 47 1 0,11 12-4 0,35-24-1 0,-11-35-17 0,-12-24-93 0</inkml:trace>
  <inkml:trace contextRef="#ctx0" brushRef="#br0">17827 10312 116 0,'-24'-13'6'0,"24"13"-9"0,72-12 3 0,-1 12 0 0,49 0-8 0,10 0-23 0,-24 0 5 0,-70 12 16 0,-36 1 35 0,0-26 8 0,-23 1-15 0,23 12-11 0,-13 25-5 0,2 9 0 0,11 3-2 0,0 10 1 0,24-23-1 0,-12-11 2 0,12-13-1 0,-1-13 0 0,-10-24 1 0,-13 14-1 0,-24-1-1 0,-1 0 1 0,25 1-1 0,25-1 0 0,23 12-2 0,-1 24 1 0,1 47 0 0,-37-11 1 0,-11-37 1 0,0-11 7 0,-11-47 1 0,22-11-3 0,61-3-7 0,47 38-36 0,12 23-64 0</inkml:trace>
  <inkml:trace contextRef="#ctx0" brushRef="#br0">19375 10168 17 0,'11'-48'4'0,"37"-47"25"0,-24 12 20 0,-36 35-24 0,-12 35-21 0,-23 26-2 0,-1 58 3 0,24 71 0 0,1 38-3 0,23 0-1 0,23-62 0 0,-23-23-19 0,-11-48-84 0</inkml:trace>
  <inkml:trace contextRef="#ctx0" brushRef="#br0">19125 10275 83 0,'0'0'0'0,"-24"-36"50"0,107 36-53 0,47-11-12 0,2 11-27 0,-49 0-27 0</inkml:trace>
  <inkml:trace contextRef="#ctx0" brushRef="#br0">19685 10049 48 0,'0'0'18'0,"10"-13"5"0,3 50 10 0,-13 22-15 0,0-11-12 0,0-37 0 0,0-22 1 0,59-49-20 0,-34 72 2 0,-1 47-103 0</inkml:trace>
  <inkml:trace contextRef="#ctx0" brushRef="#br0">19994 10180 106 0,'-12'-36'61'0,"-24"24"-41"0,48 12-53 0,-12 12-68 0</inkml:trace>
  <inkml:trace contextRef="#ctx0" brushRef="#br0">16160 11489 6 0,'-13'0'22'0,"13"0"6"0,-11 0 0 0,11 0-20 0,11 12 3 0,25-12 0 0,12 0-3 0,-12-12-4 0,-24 12 0 0,-24 0 5 0,-48 12-4 0,-11-12-1 0,35 0 2 0,36 0-2 0,36 12-3 0,-12-12 0 0,-1 0 2 0,-23 0-20 0,12 13-90 0</inkml:trace>
  <inkml:trace contextRef="#ctx0" brushRef="#br0">17124 11560 68 0,'-36'0'15'0,"0"0"-13"0,-11 0 2 0,35 0 2 0,-1 0 0 0,49 0-4 0,25 0 0 0,10 0-1 0,-24 0 0 0,-34 0 1 0,-85 0 3 0,1 13 0 0,11-13 7 0,48 12-8 0,12-12-1 0,72 0-1 0,35 0-1 0,-12 0-2 0,-59 12 2 0,-36-12 1 0,-49 0-1 0,-44 0 0 0,-16 0 5 0,50 0-1 0,46 0-3 0,38 13 0 0,35-13-1 0,59 0-83 0,-95 0 32 0</inkml:trace>
  <inkml:trace contextRef="#ctx0" brushRef="#br0">23294 9799 37 0,'-25'-23'23'0,"1"23"-18"0,24 11-2 0,12-11 22 0,36 0-21 0,34 0-3 0,14 12 0 0,-24-12-2 0,-61 11 2 0,-11-11 6 0,-36 0-2 0,-36 0-3 0,1 0 3 0,24 0 2 0,24 0-3 0,11 0-1 0,35 0-1 0,13 0-1 0,24 0 0 0,-26 13-2 0,-34-13 3 0,-11-13 1 0,-12 13-2 0,-14 0 0 0,26 0-1 0,11 0 0 0,36 0 0 0,-1 13 0 0,12-1 0 0,-34-12 1 0,-1 0-1 0,-12 0 1 0,24 0-67 0,-1 0 15 0</inkml:trace>
  <inkml:trace contextRef="#ctx0" brushRef="#br0">13017 12085 22 0,'-13'-12'26'0,"1"12"-1"0,12-11-13 0,12 11-8 0,12 0 5 0,24 0-2 0,23 0-3 0,-11 0-3 0,-37 11 0 0,-36-11 0 0,-21 12 1 0,-39-1-1 0,3-11 0 0,22 13 1 0,24-13-2 0,36 12 2 0,25-12 1 0,22 0-1 0,-12 0-2 0,-47 0 3 0,-36 0 2 0,-47 12-1 0,12-12 5 0,46-12-1 0,25 12-4 0,13 0-5 0,-1 0-6 0,11 12-121 0</inkml:trace>
  <inkml:trace contextRef="#ctx0" brushRef="#br0">12992 12096 8 0,'0'0'29'0,"0"0"-12"0,0 0-8 0,36-11 4 0,59 11-6 0,35-12-1 0,13 12-3 0,-35 0-2 0,-72 12 0 0,-48-12 2 0,-59 0 1 0,-37 0-2 0,-11 0-1 0,-1 11 1 0,50 2-1 0,58-1-1 0,24-12 2 0,47 0 0 0,37 0-1 0,-2 0 0 0,-34 0 1 0,-36 0-1 0,-35-12 2 0,-73 12-4 0,-23 0 2 0,12 12 0 0,36-12 0 0,59 12 0 0,47-12 0 0,60 0 1 0,11 0-1 0,-11 0 1 0,-58 0-2 0,-62 0 2 0,-57 0-2 0,-50 0 1 0,-12 11-1 0,62-11 1 0,70 0-1 0,70 12 0 0,50-12 2 0,12 0-1 0,-62-12-1 0,-70 12 2 0,-70-11-2 0,-50 11 0 0,37 0 0 0,59-12-3 0,24 12-82 0</inkml:trace>
  <inkml:trace contextRef="#ctx0" brushRef="#br0">12527 10798 33 0,'0'0'0'0,"0"-11"6"0,-11-37 14 0,11 25 0 0,-12 23-5 0,-35 23 8 0,-26 61-4 0,-21 35-9 0,34 36-5 0,48-23-3 0,72-27 0 0,35-21-5 0,36 11-65 0,-108-82 19 0</inkml:trace>
  <inkml:trace contextRef="#ctx0" brushRef="#br0">14243 10716 56 0,'0'-12'9'0,"11"1"0"0,25 11-4 0,0 58 13 0,-12 85 7 0,-1 48-12 0,1-13-10 0,-12 1-42 0,-12-120-45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8443 3370 11 0,'-24'-12'21'0,"36"0"-3"0,12 12-3 0,12-13-8 0,47 2-4 0,13-1-1 0,11 12 0 0,25-11-1 0,10-2 1 0,12 13-1 0,-11 0 1 0,12 13-1 0,-12 10 1 0,12 1-2 0,0 0 0 0,-1-24 0 0,13 11 1 0,0-11 0 0,23 12-3 0,13-12 2 0,-1 0 1 0,13-12-1 0,-13 12 0 0,-11 0 0 0,-50 0 0 0,2 0 0 0,13 0 1 0,47-11-3 0,23 11 3 0,-13 0-1 0,-21 0 0 0,-49 11 0 0,-12-11 0 0,-1 0 1 0,-23 0 0 0,-35 0-1 0,-24-11 2 0,-23 11 17 0,-25 0-5 0,11 0-11 0,48 0-105 0</inkml:trace>
  <inkml:trace contextRef="#ctx0" brushRef="#br0">14539 3404 28 0,'-11'-11'6'0,"-96"11"-3"0,48 0 2 0,23-12 0 0,11 1 8 0,14 11-6 0,22 0 3 0,25 11-5 0,-11-11-1 0,22 0 0 0,-11-11 0 0,12 11-1 0,23-12 0 0,11 0-2 0,3 12-1 0,-2-13 2 0,0 13 0 0,-23-11 1 0,0 11 3 0,-37 0 1 0,-11-12 1 0,-1 12 0 0,-11 0-1 0,25 0-5 0,11 0 0 0,12 0-2 0,-14 0 0 0,-9 0 0 0,-25 0 2 0,0-11 11 0,-12 11-12 0,12-13-32 0,12 1-60 0</inkml:trace>
  <inkml:trace contextRef="#ctx0" brushRef="#br0">4656 8501 14 0,'0'0'8'0,"0"-12"31"0,0 1-8 0,0-2-10 0,0 1-3 0,0 12-11 0,0 0-1 0,12 12 1 0,12 12-3 0,0 12 0 0,0 12-2 0,-12-1 2 0,12 0-1 0,-14-22 1 0,3-2-1 0,-1-11 1 0,12-12-1 0,-1 0 1 0,37-35-2 0,12-13 1 0,23-23-2 0,12 10 1 0,-23 27-1 0,-37-3-1 0,-11 3 1 0,-13 9 3 0,-23 13 3 0,0-1-4 0,0 2-4 0,0 22-132 0,0-11 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16469 3299 20 0,'-47'-13'24'0,"-1"1"-19"0,23 0-3 0,14-1 13 0,-1 3-1 0,12 10-9 0,0 0 0 0,23 0 5 0,145 10-3 0,-25-20-5 0,34 10-1 0,27 23-1 0,22-11 0 0,13 0 0 0,10 1 1 0,25-13-2 0,24 11 1 0,1-11 1 0,-3 0-2 0,-47 12 2 0,-21-12-1 0,-26 0 1 0,-11 0-2 0,-13 0 1 0,-23 0 0 0,-36-12 0 0,-83 12 7 0,-36-11 21 0,0-14-15 0,-12 13-8 0,12-1-6 0,-24 38-140 0</inkml:trace>
  <inkml:trace contextRef="#ctx0" brushRef="#br0">13623 4547 5 0,'-12'0'20'0,"-1"0"3"0,13 0-13 0,-10 0-1 0,10-11 0 0,0 11 0 0,0 0 7 0,10 0-12 0,87 0 0 0,-15-12-3 0,-10 1 1 0,1 11 2 0,-3 0-2 0,2 0 0 0,-1 0 0 0,1 0-1 0,-12-12 0 0,-26 12 0 0,-9 0 3 0,11 0 0 0,-1-12-3 0,-11 12 0 0,-12 0 0 0,-12 0 1 0,-12 0-2 0,-24 12 1 0,-23-12-1 0,-24 12 1 0,-25-12-2 0,-23 11 0 0,-96-11 1 0,133 0 1 0,22 12-1 0,1-12 0 0,23 0 0 0,24 0 0 0,13 0 0 0,11 0 1 0,11 0 0 0,37 0 0 0,47 0 0 0,13-12-1 0,11 12 0 0,12-11 0 0,-24 11 1 0,0 0 0 0,-12 0 0 0,-11 0-1 0,-49-12 1 0,1 12-1 0,-36-12 5 0,0 12 9 0,0 0-10 0,0-13-2 0,0 13-2 0,0 13-22 0,0-13-78 0</inkml:trace>
  <inkml:trace contextRef="#ctx0" brushRef="#br0">21316 4572 5 0,'0'-12'13'0,"-36"-1"12"0,36 13-7 0,-12-11 1 0,12 11-9 0,0 0 9 0,12 0-15 0,24 0 4 0,35 0-3 0,47-12-1 0,14 1-1 0,23-1-1 0,-36 12 0 0,-71 0 4 0,-12 0 5 0,-12 0-6 0,-1 0-2 0,-11 0-3 0,-12 0 1 0,0 0 1 0,-35 0-1 0,-25 12 0 0,-34-1-1 0,-38 1 1 0,-11-1-1 0,0-11 1 0,48 0 0 0,23 0 0 0,36-11-1 0,24 11 0 0,24 0 0 0,24 0 0 0,48 0 0 0,47 0 1 0,11 0-1 0,13 0 0 0,-36 0 0 0,-35 0 1 0,-50 0 2 0,-9 0 4 0,-25 0 1 0,0-12-3 0,0 1-3 0,0 11-1 0,0 0-1 0,0 11-75 0,0 1-8 0</inkml:trace>
  <inkml:trace contextRef="#ctx0" brushRef="#br0">13266 11763 41 0,'-13'-23'17'0,"-10"11"-7"0,10-1 18 0,13 13-2 0,0 0 6 0,36 0-23 0,49 0 0 0,22 13-2 0,12-1 0 0,-13-12-3 0,-22-12 5 0,-36-1-2 0,-24 13 2 0,-12-11 2 0,-12-1-3 0,11 1-6 0,1-2 0 0,-12 13-16 0,36 0-109 0,-24 0 61 0</inkml:trace>
  <inkml:trace contextRef="#ctx0" brushRef="#br0">21053 11799 79 0,'0'-13'14'0,"-36"-10"-9"0,25 23 0 0,11-11 15 0,0 11 51 0,24-12-65 0,36 12-1 0,23-12-2 0,36 12-2 0,12 0-1 0,12 0 2 0,-25 0-2 0,-10 0 1 0,-12 0 0 0,-25 0 2 0,-23 0-1 0,-13 0 2 0,-23 0 1 0,-1 0 1 0,-11 0 0 0,0 0-2 0,0-13-2 0,0 2-1 0,-11 11-30 0,-1 11-145 0</inkml:trace>
  <inkml:trace contextRef="#ctx0" brushRef="#br0">22697 14193 1 0,'0'0'1'0,"-36"0"5"0,0-13 1 0,13 13-4 0,-1 13-3 0,-12-2 1 0,1 12-1 0,-1-10 1 0,-12-1-1 0,1 24 0 0,-1-13 0 0,-11 1 1 0,23-11 1 0,13 10 0 0,-14 1-2 0,-10 0 0 0,11-1 1 0,-12-12-1 0,-11-11 0 0,-2 0 0 0,15 13 0 0,-2-1 0 0,-12-12 0 0,12 0 0 0,-11 12 1 0,0 1-1 0,11-2 0 0,24 1-1 0,-11 11 1 0,11 2 0 0,0 22 0 0,12 1 0 0,12-1-1 0,12 0 1 0,12 1 0 0,-12-12 0 0,10-12 2 0,3 0-1 0,11-12-1 0,0 11 1 0,-1 2-2 0,1-14-1 0,-12-11-23 0</inkml:trace>
  <inkml:trace contextRef="#ctx0" brushRef="#br0">23686 11907 44 0,'0'-25'11'0,"0"2"-1"0,12 0 7 0,-1 10 6 0,-11 13-13 0,0 13 0 0,0 33 1 0,0 13-3 0,0 12-3 0,0 2-2 0,12-14-1 0,24-11-2 0,0-12 2 0,0-13-1 0,-1-23 2 0,1-23 1 0,11-13 0 0,1-23-3 0,-25-1 3 0,2-1-3 0,-14 3 2 0,-11-2 0 0,-11 13 1 0,11 36-2 0,0 11-19 0,11 34-80 0,-11-34 51 0</inkml:trace>
  <inkml:trace contextRef="#ctx0" brushRef="#br0">24329 11894 46 0,'0'-12'24'0,"0"0"-6"0,12 24 11 0,-12 47-1 0,0 25-18 0,0-24-4 0,0-12-2 0,12-14-1 0,-12-21 0 0,0-37 9 0,-12-23-10 0,12-13-1 0,0 2 0 0,-12-3 0 0,12 13 0 0,12-11-1 0,0 11 0 0,-2 13 0 0,-10 10 0 0,13-9 1 0,10 9-1 0,2 0 0 0,-1 15 0 0,-1-1 0 0,1-2-1 0,0 13-15 0,1 0-36 0,-14 13-55 0</inkml:trace>
  <inkml:trace contextRef="#ctx0" brushRef="#br0">24376 11870 54 0,'-47'0'17'0,"35"0"-1"0,48 0 5 0,35-11-13 0,36-12 1 0,-24-2 1 0,-47 13 4 0,-36-1-5 0,12 13-8 0,-12 0-15 0,0-11-109 0</inkml:trace>
  <inkml:trace contextRef="#ctx0" brushRef="#br0">15766 4597 27 0,'-36'-13'11'0,"13"26"-8"0,-1-2 10 0,0 1 2 0,1-1-2 0,10 37-7 0,2 25-3 0,-1-15-1 0,12 2 2 0,36-2-1 0,23-33-1 0,25 0 0 0,-25-14-1 0,1-47 0 0,-1-12 0 0,-35 0-1 0,-1 1 1 0,-34 0 0 0,-14-1 0 0,-21-12-1 0,22 25 1 0,-12 12 0 0,0 10-1 0,-24 13 1 0,-11 13 2 0,48 10-3 0,10 25-1 0,26-1-22 0,22 1-67 0</inkml:trace>
  <inkml:trace contextRef="#ctx0" brushRef="#br0">16183 4524 31 0,'0'0'5'0,"-23"-23"12"0,23 11-5 0,0-12 8 0,12 24-3 0,-1 11-7 0,1 26-4 0,24 22-2 0,-11 12-1 0,9-12-2 0,14 2 0 0,-24-26 0 0,0-10 2 0,-12-25 2 0,0-37-1 0,0-10-2 0,35-24-1 0,-24 0 0 0,2-2 1 0,-14 2 0 0,14 10-1 0,-14 27 6 0,-11 22-4 0,13 12-2 0,-2 0-1 0,2 25-27 0,-2 9-96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19375 13812 21 0,'0'-25'21'0,"-25"-10"-16"0,14 24 0 0,-1-2 7 0,-1 13 2 0,2 0-3 0,11 0-6 0,0 0 0 0,24 0 4 0,35 0-1 0,50-12-1 0,33 12-2 0,13 12-3 0,11-12 1 0,-12 24 0 0,-34-12 0 0,-61-12 2 0,-11-12 3 0,-12 1-4 0,0 11-3 0,-13-13 0 0,13 13-1 0,-13 0-14 0,-10 0-25 0,-49 13-35 0,25-13 48 0</inkml:trace>
  <inkml:trace contextRef="#ctx0" brushRef="#br0">19350 13896 43 0,'0'0'0'0,"-70"-37"17"0,58 24-8 0,12 13 0 0,0-11 1 0,24 11 0 0,11-12-1 0,1 1-2 0,12 11-4 0,23-13-1 0,12 13 0 0,13 13 0 0,10-13-2 0,1-13 0 0,13 13 1 0,-2 13-1 0,-22-13 1 0,-13 11-1 0,-23-11 1 0,0 0-1 0,-24 0 0 0,-1 0 0 0,-24 0 1 0,14 0 0 0,-13-11 1 0,-12 11-1 0,12-13 0 0,0 13-1 0,-12 0 1 0,12 0-2 0,-12 0 2 0,0 0-2 0,12 0 1 0,-12 0 1 0,0 0-1 0,0 0 3 0,0 0-3 0,-12 0 0 0,12 0 0 0,0 0 0 0,0 0 2 0,-12-12-1 0,12 12-1 0,0 0 0 0,0 0-2 0,-12 0-40 0,0 0-31 0</inkml:trace>
  <inkml:trace contextRef="#ctx0" brushRef="#br0">18696 11382 35 0,'0'0'0'0,"-24"-11"24"0,24 11-17 0,0-12 1 0,0 12 12 0,0-12-7 0,0 12-5 0,0-13-4 0,11 2-1 0,-11-1-1 0,0 1 2 0,0-2 3 0,0 13-3 0,-11-12-2 0,-1-13 1 0,1 15 0 0,-12-1 0 0,-2-14 0 0,1 13-2 0,12-1 1 0,0 2-2 0,0 11 2 0,-12-12-2 0,1 12 1 0,-1 0-1 0,-24 12 1 0,24-12-1 0,0 11 0 0,-12-11 1 0,13 0-1 0,-26 13-1 0,15 11 2 0,10-11-2 0,0-2 2 0,-12-1-2 0,1 15 1 0,-12 0 0 0,10 9 1 0,13-9-2 0,1-2 0 0,11 25 1 0,-1 0 0 0,2 0 2 0,11-14-2 0,0 16 0 0,0-16 2 0,24 14-1 0,-12-12 0 0,11-12 2 0,13-1 0 0,0 1-3 0,12-12 1 0,23 13 2 0,-23-14-2 0,10 1 0 0,-9-12 0 0,-2 0 0 0,-11 0 0 0,11 0 1 0,1-12-1 0,-12 1 0 0,0-26 1 0,0 13-1 0,-13-23 0 0,-11 11 0 0,-1 0 0 0,2-10-1 0,-1-4 1 0,-12 16-1 0,12 9 0 0,-12-21 2 0,-12 9-1 0,-13-10 0 0,2 23-1 0,0-12 0 0,-1-12 1 0,0 25-1 0,12-1 0 0,-12 12 0 0,0 0 0 0,1-1 0 0,-13 13 0 0,0 0-1 0,0 0 0 0,-11 0 1 0,11 13 0 0,0-1-1 0,1 13 2 0,-1-14-2 0,0 12 0 0,-11 1 1 0,11 0 0 0,0 12 0 0,12-12 0 0,0-1-1 0,1 25 1 0,-2-24 0 0,14 23-1 0,-1 13 1 0,-1-12 0 0,13-1-1 0,0-11 2 0,0-12-2 0,36 0-43 0,-11-13-68 0</inkml:trace>
  <inkml:trace contextRef="#ctx0" brushRef="#br0">20316 9382 79 0,'-25'-12'4'0,"50"24"-1"0,34 1 0 0,13-2 0 0,-26-11 0 0,15-11-1 0,-37-26 0 0,-12-10-1 0,-12-1 1 0,-24 12 0 0,0 24 1 0,-25 12-2 0,-10 12-2 0,-24 48 3 0,23 11 2 0,37 13-1 0,71-1-2 0,36-35 0 0,9-25 0 0,-32-46-1 0,-15-37 0 0,-10-58 2 0,0-14-1 0,13 13-2 0,-2 23 2 0,-11 49 0 0,-36 35 0 0,0 24 1 0,0 60 10 0,-12 47-9 0,12 0 0 0,36-12-11 0,-13-25-52 0,-11-69 4 0</inkml:trace>
  <inkml:trace contextRef="#ctx0" brushRef="#br0">21149 8859 36 0,'0'0'0'0,"0"-13"41"0,-12 49-25 0,-1 59 2 0,-9 24-10 0,10-23-4 0,0-25 1 0,12-35-2 0,-12-24 0 0,36-36-5 0,46 11-1 0,14 26 1 0,-48 45 1 0,-36-8 2 0,-59-16 3 0,-13-45 0 0,1-37 0 0,46 13-4 0,14 24-1 0,47 32 0 0,10 16-1 0,51-24-1 0,10-26 0 0,12-45 2 0,-48-3 1 0,-35 38 0 0,-24 10 1 0,-12 26 1 0,0 21 1 0,0-9-1 0,36 11-1 0,-1-26 0 0,12-10 0 0,-11-21 0 0,-23-16-1 0,-13 1 1 0,-13-12-1 0,-23 14 0 0,2 21 0 0,21 13-1 0,2 24-1 0,-2 47 1 0,50-48 0 0,22-23 1 0,12 0 0 0,-11-34 0 0,-1-14 0 0,-11 25 0 0,-12-2 0 0,-12 13 0 0,-12 12 0 0,-12 0 1 0,10 12 0 0,-10 13-1 0,0-2 1 0,0 12-1 0,13 1 1 0,10-25 0 0,13-11 0 0,0-11 0 0,0-12 0 0,12-14-1 0,-36 26 1 0,12-1-1 0,-12 24-1 0,11-1 1 0,37 26-1 0,11-26 2 0,-12-11 0 0,12-11-1 0,-10-37 1 0,-14 0 1 0,-23 0-1 0,-24 0 0 0,-24 14-1 0,-12 21 0 0,-11 49-2 0,11 12 2 0,25-14 2 0,69 3 0 0,26-24-1 0,-23-13-1 0,-38 0-20 0,-35 0-97 0</inkml:trace>
  <inkml:trace contextRef="#ctx0" brushRef="#br0">20197 9584 53 0,'-36'-11'22'0,"12"11"-16"0,48-12-2 0,12 1 1 0,-14-2 10 0,14-11-5 0,0 11-5 0,-11-21-2 0,-14-3-1 0,25 14 0 0,1-1-1 0,10 12 0 0,-12-13-1 0,-11 15 1 0,0-14 1 0,-24 12 0 0,0-13 0 0,0 14 0 0,-12-12 0 0,0 10 0 0,12 1-1 0,-24-11 0 0,12 23 0 0,1 0 0 0,-1 0-1 0,-1 0 1 0,-10 23-1 0,-1 13 2 0,0 12-1 0,0-12-1 0,24 11 2 0,0 13 1 0,0-13-1 0,0-23 0 0,12 13-1 0,0-37 3 0,12 0 0 0,0 0-1 0,24-13-1 0,-14-11-1 0,15 11 1 0,-13-21 0 0,11-26 2 0,0 24-1 0,-11-10-1 0,1 9 0 0,-14-10-2 0,1-1 1 0,-1 0 0 0,-10 0 0 0,-1 13 0 0,-1 11-1 0,1-12 1 0,-12 12 0 0,12-10-1 0,-12 9 1 0,0-11-1 0,12 24 1 0,-12 1-1 0,-12-2 0 0,12 1 0 0,-12 0-1 0,0 12-1 0,-11 0 2 0,-1 24-2 0,12-11 2 0,-12 21-1 0,12 3 1 0,1-3 0 0,-13 16-1 0,24-16 0 0,0 14 1 0,0-25-1 0,0 27 2 0,11-4-2 0,-11 2 3 0,13-12-2 0,10 10 0 0,-12 4-1 0,2-16 2 0,-1 3-1 0,-1-14 1 0,14-12-1 0,10-11 3 0,13 0-3 0,-24-11 2 0,0-1-1 0,-1-11-17 0,13-2-77 0,-24 14 40 0</inkml:trace>
  <inkml:trace contextRef="#ctx0" brushRef="#br0">21102 8799 10 0,'0'0'29'0,"0"-11"-7"0,12-2 1 0,-12 13 2 0,0 0-7 0,0 0-13 0,-12 47-1 0,12 13 3 0,0 22-1 0,-12-9-2 0,0 9-1 0,0 2 0 0,-1-13 1 0,13-10-2 0,0-26-1 0,-11-10 1 0,-1-14 1 0,12-11 0 0,0 0 2 0,0-11-4 0,0-2 1 0,0-11-1 0,12-10-1 0,12 9 1 0,-12 0-1 0,12 14 0 0,-2-12-1 0,3 10 0 0,11 13 1 0,0 0 0 0,-13 0 0 0,1 0-1 0,-24 13 0 0,12 10 2 0,-12-12-1 0,12 39 0 0,1-4 0 0,-13-10-1 0,-25 0 2 0,-23-12 2 0,-11-24 2 0,10 0 2 0,27 0-3 0,22 0-2 0,0 0-74 0,0 11-20 0</inkml:trace>
  <inkml:trace contextRef="#ctx0" brushRef="#br0">24054 11085 1 0,'0'0'2'0,"0"-36"33"0,0 0 2 0,13 24-12 0,-13 12-12 0,0 12-8 0,0 60-2 0,0 22 0 0,0 2-3 0,23 0 3 0,13-37-2 0,0-34 2 0,12-50 3 0,-13-46-2 0,12-38 0 0,-22 4 12 0,-13 57-10 0,-12 25-9 0,0 23-44 0,0 23-57 0</inkml:trace>
  <inkml:trace contextRef="#ctx0" brushRef="#br0">24555 11085 100 0,'-11'23'13'0,"11"61"8"0,-13-1-1 0,13-11-13 0,13-25-4 0,-2-36 1 0,-11 2 4 0,-11-49-5 0,11-23-2 0,0-1 0 0,0 1 0 0,0-25 0 0,0 1-1 0,0 36 1 0,11-1 1 0,12 0-1 0,13 13 0 0,0 11-1 0,12 24 1 0,-12-12 1 0,-1 12-2 0,-24 0-19 0,14 12-51 0,-25 1-16 0</inkml:trace>
  <inkml:trace contextRef="#ctx0" brushRef="#br0">24603 11156 60 0,'0'0'35'0,"-12"0"-9"0,35-11 1 0,37-14-15 0,0 25 1 0,-14-12-2 0,-33 1-6 0,-13-1-15 0,12 12-145 0</inkml:trace>
  <inkml:trace contextRef="#ctx0" brushRef="#br0">24972 12871 0 0,'0'0'0'0,"-13"0"0"0</inkml:trace>
  <inkml:trace contextRef="#ctx0" brushRef="#br0">18089 9965 5 0,'0'0'0'0,"0"-11"30"0,0-1-5 0,0 1-7 0,0-2-3 0,0 13-6 0,11 0 2 0,-11 24-5 0,25-1 1 0,-14 14-2 0,13 22-1 0,0-13-1 0,-12 4 0 0,12 9-1 0,-12-13 2 0,-12 4-1 0,12-16 0 0,0-10-2 0,-2 0 0 0,-10 12 0 0,13-24 0 0,-1 13 0 0,-12 9-1 0,11-10 1 0,-11-11 0 0,0-2 0 0,0 1 0 0,13-12 0 0,-13 0 0 0,0 11-1 0,0-11 1 0,0 0 0 0,0 0-1 0,0 0 1 0,12 0 0 0,-12 0 0 0,11 0-1 0,-11 0 1 0,0 0-1 0,13 0 0 0,-1 0 0 0,-1 0 0 0,13 0 1 0,12 0-1 0,11 0 0 0,13 0 0 0,12 0 0 0,-2 0 0 0,3 0 0 0,-3 0 0 0,-21 0-1 0,11 13 1 0,-13-13 0 0,-11 12 0 0,-13-12 1 0,-11 0-1 0,-24 0 4 0,-11 0-4 0,-26 0 0 0,-22 0 1 0,-24-12 0 0,0 12-1 0,0 0 0 0,23 0 1 0,12 0-1 0,37 0 0 0,23 0 0 0,0-13 1 0,-24 2 0 0,12-25-1 0,-12-1 1 0,0-9-1 0,13-13 1 0,-14-12 0 0,14-13 0 0,-14 36-1 0,2 0 0 0,0 13 0 0,-1-13 0 0,24 1 1 0,-12-1 0 0,0 12-2 0,0 12 1 0,0 0 1 0,0 1-1 0,12 23 1 0,0 0-3 0,0 0 1 0,0 0-1 0,0 11 1 0,12 25 0 0,12 12 1 0,0 12 1 0,0 24-3 0,-1 10 3 0,-11-12 0 0,-1-9-1 0,2-14 0 0,-13-11 1 0,0-23-1 0,0-4 2 0,0-21-1 0,0 13 0 0,0-13-1 0,0 12 1 0,12-12-1 0,-1 0 1 0,49 0 0 0,23 0-1 0,37 0 0 0,11 12 0 0,24 12-1 0,-12-1 1 0,-36-10 0 0,-60-1 1 0,-24-12-1 0,-23 0 1 0,13 0-1 0,-13 0 0 0,0 0 1 0,-36 0-1 0,-23 0 1 0,-48 0-1 0,-24-12 1 0,-12-1-1 0,0-10 1 0,36 12-1 0,47-2 1 0,37 1-1 0,10 12 0 0,13 0-3 0,24-12-64 0,-12 12-19 0</inkml:trace>
  <inkml:trace contextRef="#ctx0" brushRef="#br0">18398 10406 12 0,'0'0'20'0,"-24"-12"15"0,-23-12-8 0,11 12-8 0,1 12-13 0,11 0-5 0,-12 25 4 0,12 22 0 0,0 11-1 0,24-8-3 0,36-3 0 0,0 0 0 0,23-23 2 0,0-24-1 0,1-13 0 0,0-21 0 0,-12-14 0 0,-13 12-1 0,-23-11 3 0,-24-1-4 0,0 12 1 0,-23 0-1 0,-1 36 0 0,-24 0 0 0,0 12 0 0,1 24 2 0,12 12 0 0,23 11-2 0,12 13-1 0,12-14 1 0,36-8 1 0,11-27 2 0,12-23 0 0,1-23 0 0,12-27-2 0,-25 4 1 0,-23-13 0 0,-24-1-1 0,-24-1 1 0,-12 14-2 0,0 35 0 0,-11 0 0 0,-13 12-1 0,13 12 1 0,0 24 1 0,11 12-1 0,24 11 0 0,24 1 0 0,24-24 0 0,35-1 1 0,-12-24 0 0,12-22 0 0,13-24 1 0,-24-1-1 0,-23-24 1 0,-50 13 0 0,-23-13-1 0,-24 12 0 0,1 14-1 0,-12 9 0 0,22 25 0 0,13 36-1 0,-10 11 0 0,22 0 1 0,12 24-1 0,24-10 1 0,35-13 0 0,1-25 0 0,-1-23 1 0,1-11 0 0,11-26 1 0,-34 3-1 0,-14-3 0 0,-22 3 0 0,-14 9-1 0,-11 13 1 0,13-1-2 0,-1 38 0 0,-23 21 0 0,34-9 1 0,2-13 0 0,22-12 1 0,14-24 0 0,-25 1 0 0,0-2-28 0,24 26-116 0</inkml:trace>
  <inkml:trace contextRef="#ctx0" brushRef="#br0">16410 3322 3 0,'0'0'0'0,"-61"-48"41"0,15 23-22 0,10 15 3 0,25-14-6 0,70 37-10 0,60-2-2 0,82 12 1 0,50 1-3 0,35 0 1 0,-36-12 1 0,-60 12 2 0,-70-12-2 0,-108-12 5 0,-12 0 4 0,34 23-24 0,63 13-108 0</inkml:trace>
  <inkml:trace contextRef="#ctx0" brushRef="#br0">19350 3465 14 0,'-36'-11'3'0,"-46"-2"6"0,21-11 16 0,15 11-17 0,-38 13-1 0,1 0 8 0,23 0-4 0,24 0-1 0,13-11-3 0,10 11-1 0,13-12 1 0,49 1-2 0,70 11-3 0,119-12 1 0,84 0-2 0,34 24-2 0,2-12 2 0,-72 0-1 0,-119 12 1 0,-132-12 3 0,-23-12 12 0,-24-13-9 0,-12 14-6 0,13 11 0 0,11 0-1 0,-13 0 1 0,13 0 0 0,0 11-1 0,0 2 0 0,-36-1 0 0,13 0 0 0,-1 11-2 0,-11 38-148 0</inkml:trace>
  <inkml:trace contextRef="#ctx0" brushRef="#br0">7169 14561 2 0,'0'-12'4'0,"0"0"2"0,0-11 6 0,0-1-6 0,0 12 8 0,0 12 1 0,0 12 2 0,12 59-3 0,-1 26-5 0,14 140 2 0,-13-166-8 0,-12-35 1 0,0-12-1 0,-12-24-16 0,0-12-59 0,12 12 38 0</inkml:trace>
  <inkml:trace contextRef="#ctx0" brushRef="#br0">7657 15002 32 0,'23'48'8'0,"13"23"22"0,-59 12-3 0,-26 1-14 0,-9-36-5 0,22-14-6 0,12-34-31 0,24 0-60 0</inkml:trace>
  <inkml:trace contextRef="#ctx0" brushRef="#br0">8265 14419 3 0,'0'0'0'0,"0"-12"19"0,0 0 4 0,0 12-6 0,11-24 1 0,-11 1-6 0,12 23-3 0,12-25-1 0,0 13-4 0,12 12-1 0,0 0-1 0,-1 12 2 0,1 24 0 0,-24 35 0 0,-12-23-2 0,-12 0 0 0,0-13-1 0,0 1-1 0,36 12 0 0,24-1-1 0,-13 1 0 0,-35-12 2 0,-59-24 1 0,-13 11-1 0,13-11-12 0,47-1-43 0,48 2-15 0</inkml:trace>
  <inkml:trace contextRef="#ctx0" brushRef="#br0">8777 14823 28 0,'59'24'12'0,"14"24"22"0,-62 12-1 0,-83-1-17 0,-23 0-13 0,34-11-53 0,61-48-24 0</inkml:trace>
  <inkml:trace contextRef="#ctx0" brushRef="#br0">9432 14204 17 0,'0'0'10'0,"-12"-11"-5"0,12-2 11 0,0 26-1 0,12 21 6 0,-12 16-9 0,12-16-6 0,34 3-4 0,15 10-1 0,-2 0 1 0,-23 1 9 0,-36-1-2 0,-24-10-4 0,-12-14-4 0,-35 1-23 0,0-24-36 0,47-36 7 0</inkml:trace>
  <inkml:trace contextRef="#ctx0" brushRef="#br0">9503 14145 44 0,'23'-36'11'0,"61"-24"12"0,11 12 0 0,-22 37-22 0,-14 11-39 0,-36 24-20 0</inkml:trace>
  <inkml:trace contextRef="#ctx0" brushRef="#br0">10395 14561 76 0,'-11'0'27'0,"-1"72"-30"0,12-1 16 0,-23 1-6 0,-1-14-6 0,0-21-41 0,24-24-38 0</inkml:trace>
  <inkml:trace contextRef="#ctx0" brushRef="#br0">10717 13883 48 0,'-23'-48'24'0,"46"12"-24"0,36-11 3 0,2 23 8 0,10 24 6 0,12 59-9 0,-12 37-2 0,-22 22 0 0,-49-10-4 0,0-13-1 0,-13-1-30 0,-10-21-67 0</inkml:trace>
  <inkml:trace contextRef="#ctx0" brushRef="#br0">10706 14227 67 0,'-23'-34'15'0,"57"-14"5"0,62-12 1 0,35 24-16 0,23 13-5 0,-22 23-50 0,-73 0-21 0</inkml:trace>
  <inkml:trace contextRef="#ctx0" brushRef="#br0">11896 14014 128 0,'-23'-36'0'0,"59"12"-8"0,11 24-31 0,-36 0-41 0</inkml:trace>
  <inkml:trace contextRef="#ctx0" brushRef="#br0">12290 13930 69 0,'0'0'0'0,"-36"-13"38"0,60 3-56 0,-12 10-46 0</inkml:trace>
  <inkml:trace contextRef="#ctx0" brushRef="#br0">12718 13883 40 0,'0'-12'-11'0,"0"12"-9"0</inkml:trace>
  <inkml:trace contextRef="#ctx0" brushRef="#br0">13017 13846 59 0,'-25'-11'19'0,"25"-1"-15"0,25 12-68 0</inkml:trace>
  <inkml:trace contextRef="#ctx0" brushRef="#br0">8349 16419 57 0,'-25'0'10'0,"13"12"-9"0,12-12 11 0,12 0 8 0,0 11-4 0,24-11-8 0,23-23-4 0,25-25 0 0,22-23-2 0,-46 24 0 0,-24-13-1 0,-36 12 0 0,-25 1-1 0,-10 22 1 0,-12 13 0 0,11 24 0 0,-11 36 0 0,11 24 0 0,12 11 2 0,24-12 0 0,36 1 0 0,23-25-1 0,-23-23 2 0,36-35 0 0,-1-14-9 0,12-21-52 0,2 9-40 0</inkml:trace>
  <inkml:trace contextRef="#ctx0" brushRef="#br0">9003 16073 53 0,'0'-12'10'0,"-12"-22"1"0,12 34 17 0,36 82-4 0,0 12-14 0,-1-10-5 0,12-59-2 0,-11-25 5 0,-12-72-2 0,0-47-1 0,-12 0 2 0,-1 60-5 0,2 22-31 0,10 37-101 0</inkml:trace>
  <inkml:trace contextRef="#ctx0" brushRef="#br0">9432 16121 97 0,'0'0'3'0,"12"0"-4"0,47-23 4 0,24-14-2 0,0-10 0 0,-47-1 1 0,-24 13-1 0,-47 10-1 0,-37 14 3 0,37 35-1 0,11 34 2 0,-1 15-2 0,14 9 0 0,35-33-1 0,23-27-2 0,36-9-5 0,13-48 0 0,-1-37 0 0,-23-10 8 0,-13 21 0 0,-23 26 6 0,-24 23 8 0,-1 47 0 0,2 13-8 0,-1 0-1 0,-12 0-3 0,-12-25 0 0,12-35 1 0,-13-47-3 0,26-25-1 0,34 49-2 0,0 10 1 0,14 38 1 0,-26 22 2 0,-11 1-1 0,-12-12-6 0,0-11-69 0,-12-13-14 0</inkml:trace>
  <inkml:trace contextRef="#ctx0" brushRef="#br0">10849 15454 51 0,'-24'-47'24'0,"24"-1"-2"0,12 12 0 0,24 1-17 0,-13 23 1 0,25 24 4 0,-24 23 0 0,-1 12-4 0,1 14-2 0,-11-14 0 0,-13 13 1 0,-37-13-1 0,1 1-5 0,0-12-54 0,25 12-47 0</inkml:trace>
  <inkml:trace contextRef="#ctx0" brushRef="#br0">11051 16038 36 0,'0'-11'12'0,"-12"11"20"0,12-13 5 0,-24 13-14 0,24 24-13 0,-11-1-5 0,22 25-3 0,13-36-1 0,12-1 2 0,0-45-1 0,-24-14 0 0,-24 12 1 0,-24 36-7 0,-24 24-93 0,49-12 49 0</inkml:trace>
  <inkml:trace contextRef="#ctx0" brushRef="#br0">12397 15133 25 0,'0'-12'23'0,"0"-12"-10"0,0 12 24 0,-13 24 20 0,-23 48-39 0,-22 23-7 0,-2 24-3 0,-11-13 0 0,35-21-2 0,12-25-3 0,12-37-1 0,12 1-4 0,0-24-33 0,0-11-72 0,0 11 50 0</inkml:trace>
  <inkml:trace contextRef="#ctx0" brushRef="#br0">11992 15169 48 0,'0'-25'12'0,"-12"2"23"0,12 23 3 0,12 0-18 0,24 48-7 0,35 11-3 0,12 24-1 0,13-11-3 0,-26-14-1 0,2 3 0 0,-48-38 2 0,-11-10 1 0,-2-13 0 0,-11-24-6 0,0 1-7 0,0 10-107 0,0 13 14 0</inkml:trace>
  <inkml:trace contextRef="#ctx0" brushRef="#br0">4907 15525 30 0,'0'-34'14'0,"22"-62"29"0,-22 71-16 0,-11 14 5 0,0 22-18 0,-13 38-6 0,-12 34-6 0,24 0-3 0,12-35 2 0,48-1-1 0,11-35 0 0,0-12-1 0,1-46 0 0,-48-27 0 0,-36-9 2 0,-24 10 0 0,-11 36-1 0,35 36 0 0,1 24-2 0,11 10 0 0,36 27-11 0,34-25-11 0,38-24-9 0,12-37 2 0,23-22 13 0,-12-36 20 0,-13 11 11 0,-58 14-4 0,-48 33 9 0,-59 25-5 0,-13 59-5 0,1 12-4 0,23 13-3 0,48-24-1 0,59-36-3 0,12-48-5 0,-10-49 5 0,-37-21 3 0,-12-38 1 0,-37 27 3 0,14 45 11 0,-1 48 4 0,12 59-6 0,23 49-9 0,-10 22-7 0,34-10-39 0,1-24-63 0</inkml:trace>
  <inkml:trace contextRef="#ctx0" brushRef="#br0">6002 15240 62 0,'0'-25'9'0,"-23"14"-2"0,-25 22 10 0,12 50-2 0,0 10-8 0,11-11-6 0,50-26-3 0,11-21-10 0,23-36-10 0,-23-61 5 0,-13-35 16 0,-23-59 4 0,-11 12 21 0,-12 93 10 0,10 85-14 0,13 120-5 0,0 34-8 0,13 1-6 0,21-24-6 0,15-83-53 0,-37-37-26 0</inkml:trace>
  <inkml:trace contextRef="#ctx0" brushRef="#br0">4728 16287 59 0,'-24'25'5'0,"60"-37"2"0,59-35 6 0,96-25 13 0,59-36-9 0,59-11-14 0,12-13-2 0,-34-10 2 0,-61-13 0 0,-83 0-1 0,-96-23 1 0,-47-25-2 0,-47-57-9 0,-37-3 4 0,-36 95 7 0,-81 97-2 0,-97 48-2 0,-23 83 0 0,-13 71 0 0,-12 71 0 0,38 60 7 0,81 48 3 0,109-13-7 0,118-12 1 0,93-22-3 0,75-61-1 0,34-94-2 0,48-85-1 0,72-117-2 0,47-121-22 0,-24-11-69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20768 5667 0 0,'0'0'0'0,"0"-11"10"0,11 11-4 0,-11 0 2 0,0-12 4 0,0 12-3 0,0 12-2 0,-11-12-3 0,11 0-2 0,0 0 5 0,11 11 1 0,2-11 0 0,-13 0 2 0,12 12-2 0,-1 12-6 0,14-12 0 0,-2 13 0 0,13-14 0 0,-12 12 3 0,-12 1-1 0,13 0-2 0,-14-12-1 0,12-1 1 0,-23 2-1 0,-11-37 8 0,-12 1-8 0,-14-37 0 0,1 12 0 0,12 1-1 0,1 23 0 0,11 0 0 0,12 12 1 0,0 1-1 0,0 11 0 0,23 34-1 0,1 26 2 0,12 1-1 0,0-38 0 0,-23 0 0 0,-2-11-1 0,-35-12-95 0,12 13 61 0</inkml:trace>
  <inkml:trace contextRef="#ctx0" brushRef="#br0">21030 5572 1 0,'23'-24'19'0,"-10"11"-10"0,-13 3 9 0,-13 33-4 0,-23 37-2 0,2 11-6 0,-26 13 1 0,0-25 2 0,12 1-2 0,12-26-4 0,25-21-2 0,-1-1 0 0,12-12 1 0,12-25-1 0,24-21 0 0,0-2-1 0,11 0 1 0,1-11-1 0,0 11 0 0,-14 0 0 0,-21 25 1 0,-13 23-1 0,-13 36 0 0,-33 35 2 0,-2 12-1 0,0-11 1 0,24-24-2 0,13-25-6 0,11-23-39 0,35-47-20 0</inkml:trace>
  <inkml:trace contextRef="#ctx0" brushRef="#br0">21375 5309 23 0,'0'-23'5'0,"0"0"-2"0,24 11-1 0,0 12 6 0,0 24 2 0,12 47-8 0,-36-24 0 0,-12 1 0 0,0-25-1 0,12-23-1 0,0-23-2 0,36-25 0 0,23-23 1 0,-23 24 1 0,-13-1 1 0,-23 48 2 0,0 0 3 0,-23 36 3 0,-1 35-7 0,12-12-1 0,12-35-2 0,12 0-17 0,12-24-27 0,-12 0 34 0</inkml:trace>
  <inkml:trace contextRef="#ctx0" brushRef="#br0">21816 5430 11 0,'0'-13'23'0,"0"1"-20"0,12 0-1 0,-12-11 6 0,0 12-1 0,-12-14-2 0,-24 13 5 0,12 24-5 0,13 0-2 0,-14 35 3 0,2 1-3 0,-1-12-2 0,24-12-1 0,0-11 2 0,24-38-1 0,12-11 0 0,-1 0-1 0,1 24 0 0,-24 0 5 0,0 12 0 0,0 37-2 0,-12 10-1 0,12 11 0 0,-12 3-1 0,0-25-1 0,0-12 1 0,0-13 0 0,0 1 1 0,0-24 2 0,13-23-2 0,-13-1-1 0,11 0 2 0,1 24 1 0,-12-1 0 0,11 13-2 0,-11 0-4 0,12 0-69 0,-12 0 29 0</inkml:trace>
  <inkml:trace contextRef="#ctx0" brushRef="#br0">12849 4203 1 0,'0'0'4'0,"-13"-24"13"0,26-12-8 0,-1 13 4 0,-1 11-2 0,2 12-4 0,-1 35 4 0,-12 38 2 0,0 9-5 0,0 25-3 0,0-23-3 0,11-26-1 0,-11-8 1 0,-11-39 0 0,11 1 1 0,0-24 0 0,0-12-2 0,11-13-1 0,25-9-1 0,12-13 0 0,0-12 0 0,-12 21 1 0,-2 3 1 0,-21 23-1 0,11 1 0 0,-24 23-1 0,0 12 1 0,-24 11 0 0,-35 36-1 0,-1-9 2 0,24-4 0 0,36-21-2 0,36 9 0 0,36 14 0 0,-1-36 2 0,-35 12-1 0,-12 0 0 0,-24-11-1 0,0 10-34 0,0-23-32 0</inkml:trace>
  <inkml:trace contextRef="#ctx0" brushRef="#br0">13540 4346 45 0,'0'0'0'0,"-12"-12"23"0,36 12-22 0,22-13 1 0,3 13-1 0,-1-11 0 0,11 11-5 0,-11 0-44 0,-37 0 34 0</inkml:trace>
  <inkml:trace contextRef="#ctx0" brushRef="#br0">13588 4501 31 0,'-24'0'12'0,"0"12"-4"0,36-12 0 0,24 0 3 0,10-12-6 0,27 0-4 0,-14-1-17 0,-48 13 6 0,38 0-36 0</inkml:trace>
  <inkml:trace contextRef="#ctx0" brushRef="#br0">14230 4108 52 0,'0'0'6'0,"-11"-13"18"0,-1 13-16 0,12 13-1 0,-13 11 2 0,2 23-3 0,-1-10-4 0,-12-14-1 0,24 0-1 0,0-11 2 0,24-12-2 0,-1 13 1 0,26-2-1 0,9 12 0 0,3 14 0 0,-26-3 0 0,-23 16 5 0,-24-27 3 0,-48 13 4 0,1-24 1 0,11-12-3 0,25-12-6 0,23 12-1 0,0 0-7 0,23 0-42 0,14-25-66 0</inkml:trace>
  <inkml:trace contextRef="#ctx0" brushRef="#br0">14194 4155 31 0,'-11'-12'17'0,"11"-11"-4"0,95-13 0 0,24 0 14 0,0 12-12 0,-71 11-2 0,-48 13 2 0,-12-10-14 0,12 10-71 0,0 0 0 0</inkml:trace>
  <inkml:trace contextRef="#ctx0" brushRef="#br0">21673 5060 0 0,'0'0'2'0,"-12"-11"9"0,1-2-3 0,-2 13-4 0,13-12-3 0,13 0 0 0,-13 12 1 0,0-11 3 0,-13 11-1 0,2-12-3 0,-2 1 0 0,13-2 0 0,-11-11-1 0,-1 11 1 0,-12-10 0 0,-1 12-1 0,25-1 1 0,-11 0-1 0,-1 12 0 0,-11-13 1 0,-13 13-1 0,12-11 0 0,0 11 0 0,0 0 1 0,1-12-1 0,-2 12 0 0,-9-11 1 0,-3 11-1 0,1 0 0 0,0 0 0 0,0 0 0 0,0 0 1 0,2-13-1 0,-3 13 0 0,14 0 0 0,-13 0 0 0,-11-12 0 0,-1 24 0 0,0-12 1 0,12 24-2 0,13-12 1 0,-13-1 1 0,1 2-2 0,11-1 1 0,-12 0 0 0,0 11 0 0,11 1 0 0,-9-12 0 0,-2 13 2 0,-12-2-2 0,13 0 0 0,-1 2 0 0,12-2-1 0,0-12 2 0,0 14-1 0,1 0 0 0,-13 9 0 0,11 3 0 0,2-3 0 0,-1 3 0 0,1 10 0 0,-1 1 0 0,11-1 0 0,-10 0 1 0,10-10-2 0,13 10 1 0,0 1 1 0,-11 0-1 0,11-2 1 0,0 4 0 0,11-4 0 0,2 2 0 0,-1 0 1 0,-12-14 0 0,0 16-1 0,11-16 0 0,2 3 0 0,-13-3 0 0,12 16 1 0,0-4 0 0,11-10-1 0,13-13 1 0,0 14-1 0,-12-24 0 0,-1 8 0 0,13 4 0 0,1 0 0 0,10-2-2 0,-1 1 1 0,15 0 1 0,-15-13-1 0,3 12 0 0,-26-10 1 0,26-1-1 0,-2-12 0 0,13 12 1 0,-13 1-1 0,13-13 0 0,-12 0 1 0,-1 0-1 0,25-25 1 0,-14 13-1 0,3 12 0 0,-14 0 0 0,1-13 0 0,0 13 1 0,11-11-2 0,1-12 2 0,-2-14-1 0,3 14 1 0,-13-1-1 0,-1 0 1 0,12-10-1 0,1 9 0 0,-11 0 1 0,-15-9 0 0,-11-3 0 0,2-10 0 0,11-1-1 0,-12 13 1 0,-2-1-1 0,3-12 3 0,-14 2-2 0,2-4-1 0,-1 3 2 0,-1 0-1 0,-11-48 2 0,0 58-2 0,13-10 1 0,-13 10-3 0,0-9 2 0,-13 10-1 0,-10-12 4 0,-1 13-4 0,12-13 1 0,-1 12-1 0,13 1 0 0,-22-1 0 0,10 12 1 0,-12 0 0 0,0 1-1 0,12-13 0 0,-1 11 0 0,-10 2 0 0,0-13 0 0,-13 24 1 0,0 1-1 0,-12-12 1 0,12-2 0 0,-11-11-2 0,0 13 3 0,-38 11 0 0,-9 24-3 0,46-12-35 0,48 0-36 0</inkml:trace>
  <inkml:trace contextRef="#ctx0" brushRef="#br0">15302 3881 36 0,'0'-23'32'0,"24"11"-32"0,-12 12 5 0,-12 0 3 0,-36 12-2 0,-11 11-2 0,-2-11-1 0,15 1-1 0,34-13 1 0,0 0 11 0,0 11-2 0,0 1-3 0,0 36-3 0,0-14-2 0,0 27-1 0,0-1-1 0,0-1-2 0,-13 12 1 0,-11-23 2 0,13 0 1 0,-1-1 2 0,-1 1 1 0,2 0-2 0,11-13-4 0,-12-11 1 0,12 0-2 0,0-11 1 0,12-2 0 0,12 1-1 0,-1 11 0 0,25-23 0 0,-12 12 0 0,12-12 0 0,-25 0 1 0,1 0-1 0,-12 13 0 0,-12-13 1 0,0 0 0 0,0 0-10 0,-12-13-46 0,0 1-47 0</inkml:trace>
  <inkml:trace contextRef="#ctx0" brushRef="#br0">15505 4310 12 0,'-12'0'18'0,"0"0"-9"0,12 0 11 0,0 0-6 0,24 0-11 0,12 0 0 0,10-12 0 0,3-12 4 0,10 12 0 0,-11 0-3 0,-25 12-2 0,2 0 1 0,-14 0-2 0,1 0-4 0,0-11-32 0,0 11-10 0,-12 0 22 0</inkml:trace>
  <inkml:trace contextRef="#ctx0" brushRef="#br0">15636 4108 40 0,'0'0'0'0,"-24"-13"28"0,35 13-26 0,2-11 6 0,-1 11 17 0,-1 24-6 0,-11 47-12 0,24 12-4 0,-12-11 1 0,0-14 5 0,-12-21-5 0,0-24-5 0,0-13-20 0,0-13-49 0,0 13 20 0</inkml:trace>
  <inkml:trace contextRef="#ctx0" brushRef="#br0">15802 3990 78 0,'-23'-13'11'0,"23"1"-11"0,12 12-2 0,23 0 7 0,13-12-2 0,23 12-2 0,13-13 0 0,-13 2-1 0,-35-1 2 0,-12 12 9 0,-12 0-2 0,-12 12 11 0,0 24-16 0,0 35-1 0,0 13-1 0,11 12-1 0,1-2-1 0,-12-12 1 0,12-9 1 0,-12 9-1 0,-12-32 1 0,12-27 0 0,-12-12 1 0,1 1 1 0,-14 0-1 0,-11-12 1 0,-22 13 3 0,-14-13-1 0,13 23-2 0,11 1-2 0,36 0-4 0,12-11-37 0,24-13-84 0</inkml:trace>
  <inkml:trace contextRef="#ctx0" brushRef="#br0">23102 5405 0 0,'0'0'0'0,"0"0"0"0,-12 0 4 0,1-12-3 0,11 12-1 0,0-11 1 0,-13-1 3 0,13 1 0 0,-11 11-1 0,-2-25 0 0,2 13-1 0,11-1-1 0,-12 2-1 0,12-1 1 0,0 1-1 0,-13-1 1 0,13-13 2 0,-11 2-1 0,-1-1-1 0,12 12 0 0,-13-13 0 0,13 4 0 0,-11-4 1 0,-1 0 2 0,-1 14-3 0,3-1 0 0,10-12 0 0,-12 0-1 0,0 1 2 0,0 12 1 0,0-14-2 0,0 0 0 0,-12-9 0 0,0 10-1 0,12 0 1 0,1 1-1 0,-1 10 1 0,-1-11 0 0,2 11-1 0,-1 3 1 0,12-14-1 0,-11 0 1 0,-2 11 0 0,1 2 0 0,0-12 0 0,0 10-1 0,-12-11 1 0,13 1 0 0,-14-1 0 0,2 12 1 0,-1 0-1 0,12-1 0 0,-1-10-1 0,-9 12 1 0,-14-13 0 0,12 0 0 0,-1 1-1 0,2-2 1 0,0 0 0 0,-1 15 0 0,-12-14 0 0,0 0-1 0,-11 0 1 0,11 12 1 0,12-12 0 0,0 12-1 0,-12-11 0 0,0 0-1 0,0-2 2 0,0 13-1 0,2-1 0 0,-2-10-2 0,-1 12 1 0,-9-1 1 0,-2 0 0 0,0-1-1 0,1-10 1 0,11 12-1 0,0-2 0 0,1 1 1 0,-1 12-1 0,0-12 0 0,0-1 1 0,1-8 0 0,-1 21-1 0,-12-13 1 0,1 1 0 0,0 0 0 0,-26-12 1 0,1 12-2 0,14 1 1 0,9-2 0 0,-10-11-1 0,0 24 1 0,11-23-1 0,-24 23 1 0,13-24-1 0,0 24 0 0,-2-12 1 0,15 0-1 0,-14-1 1 0,0 2-1 0,-10 11 0 0,-3 0 1 0,14 0-1 0,-12 11 0 0,22-11 0 0,-33 13 0 0,10-1 0 0,1 13 0 0,11-2 0 0,-23 0 0 0,34 13 2 0,3-13-2 0,-14 14 0 0,12-13 0 0,0 11 0 0,1 1 1 0,-1 0-1 0,0 11 2 0,1-11-2 0,11 0-2 0,-11 11 3 0,11-11-2 0,12 12 1 0,-1-24 0 0,3 23 0 0,-14-11 0 0,12 12 0 0,0-1 0 0,0 1-1 0,13-1 2 0,-14 13-1 0,2-2 0 0,-1 3-1 0,12-1 1 0,1-13 0 0,-2 13 0 0,-11-12 1 0,13-1-2 0,-1 11 1 0,12-8 0 0,-13-3 1 0,13 0-2 0,0 14 1 0,13-15-1 0,-1 13 1 0,-12-9 0 0,11 8 1 0,2 14-2 0,-13-13 1 0,11 12-1 0,2 0 1 0,-2 13-2 0,-11-13 3 0,12 0-1 0,12 2 0 0,-1-2-1 0,13 11 0 0,0-9 1 0,0-14 0 0,0 14 0 0,11-27-1 0,0 13 1 0,-10-9 1 0,10 8-1 0,1-11 1 0,-1 1-2 0,1-12 1 0,11 12 1 0,0-13-2 0,2 13 1 0,-2 0-1 0,13-1-2 0,-12 1 4 0,-1-12-1 0,24 11-1 0,-10-11 1 0,-3 0 0 0,2-13 0 0,-1-11 0 0,0 0 1 0,13 12-2 0,11-12 1 0,-13-12-1 0,-10 11-1 0,1 2 3 0,-3-1-3 0,2-12 2 0,1 12 0 0,-3-24 1 0,-10 12-1 0,10 0-1 0,14 0 0 0,-12-12 1 0,11-12 1 0,-11 12-1 0,-2 1 0 0,2-2 0 0,-1 1 0 0,13-11 0 0,0 0 1 0,-14-2-1 0,15-11 0 0,-14 1-1 0,1-1 1 0,-1 0 2 0,-23-1-2 0,11 16 0 0,-11-16 0 0,-1 1 0 0,-11-12 1 0,12 14-1 0,-2-16 1 0,3 4 0 0,-1-2 0 0,-25-13-1 0,13 15 1 0,-11-2-1 0,-14 12 1 0,12-23 0 0,13 11-1 0,0 1 0 0,-12-13-1 0,0 13 3 0,0-14-2 0,11 2 0 0,1 0 0 0,-13-1 2 0,2 25-2 0,-14-25 1 0,13 2 0 0,-24 8 0 0,24-9 0 0,-24 13 1 0,12-4-2 0,-1 4 1 0,-11-2-2 0,13 0 2 0,-13-11 0 0,0 0 0 0,0 22-1 0,0-10 1 0,0-1-1 0,-13-12 1 0,13 26 0 0,-11-16 1 0,-12 4-2 0,10-2-1 0,2 12 2 0,-2 1 0 0,-10-13 1 0,10 12-2 0,-10 1 0 0,-1 11 1 0,-11-12 0 0,-1-1 0 0,0 3 0 0,11 10-1 0,2 11 0 0,-13-10 1 0,13-13-1 0,-1 1 0 0,-12 11 0 0,12 0 1 0,-12-12-1 0,13-12 0 0,-13 14 0 0,1-3 1 0,23 14-1 0,-12-1 0 0,0 12 0 0,-1-13 0 0,2 2 0 0,-12-13 0 0,-1 13 0 0,0 0 0 0,-11 10 2 0,-1-11-1 0,0 0-2 0,12 1 1 0,0-1 0 0,-11 11 0 0,12 2 0 0,-13-12 1 0,24-2-1 0,-12 0 0 0,13 4 0 0,-25 8 1 0,12-11-1 0,-23-12 0 0,11 25 1 0,12-2-1 0,1 1 0 0,-14 0 0 0,13 1 0 0,0-1 0 0,-10 1 0 0,-14 11 0 0,13-13-1 0,-13 13 1 0,12-12 1 0,0 0-1 0,-24 12 0 0,1 0 0 0,-22 0 0 0,-16 12 0 0,3 0 0 0,-26-24 0 0,-11-13-24 0,0-9-78 0</inkml:trace>
  <inkml:trace contextRef="#ctx0" brushRef="#br0">12956 5370 3 0,'-12'-24'8'0,"12"12"3"0,0 0 0 0,0 12-3 0,0 60 6 0,0 22-8 0,0 2-3 0,12-13 1 0,-12-23-2 0,12-25-1 0,-12-10 5 0,0-26 1 0,0-33-5 0,12-2-3 0,25-23 1 0,-3 23 0 0,25-12-1 0,2 25 1 0,-49 23 0 0,-24 35 2 0,-24 14 0 0,0 10-1 0,24 1-1 0,1-1 0 0,22-11 2 0,12 0-2 0,14-13 0 0,11-11 1 0,-13-12-8 0,13-12-75 0</inkml:trace>
  <inkml:trace contextRef="#ctx0" brushRef="#br0">13504 5453 53 0,'-12'0'3'0,"0"0"-5"0,60-12 1 0,22 1-3 0,2-2-34 0,-59 1 27 0</inkml:trace>
  <inkml:trace contextRef="#ctx0" brushRef="#br0">13504 5560 38 0,'-59'12'16'0,"46"-12"-8"0,73-12-2 0,71-13-13 0,-24 4-51 0</inkml:trace>
  <inkml:trace contextRef="#ctx0" brushRef="#br0">14088 5227 17 0,'-36'-12'20'0,"12"12"-11"0,24 71 8 0,0 36-1 0,12-11-12 0,0-13-3 0,12-23-3 0,12-25-36 0,-36-35 1 0</inkml:trace>
  <inkml:trace contextRef="#ctx0" brushRef="#br0">14350 5263 19 0,'0'0'0'0,"23"-48"8"0,-23 48-4 0,12 60 19 0,-12 35-2 0,0-12-8 0,0-11-9 0,12-25-3 0,-12-23-2 0,0-1-23 0,-12-23-32 0</inkml:trace>
  <inkml:trace contextRef="#ctx0" brushRef="#br0">15290 5036 34 0,'0'-12'6'0,"-23"0"-1"0,11 12 9 0,-1 0 4 0,-46 12-7 0,0 13-7 0,11-2-3 0,-1 1 0 0,27 0-1 0,22-11 1 0,0-2 4 0,0-1-1 0,0 15-2 0,12-13-1 0,-12 12 0 0,10 24 3 0,3 11-2 0,-1 1 0 0,-1-1-1 0,2 14 1 0,-1-2-1 0,-12-12 0 0,0-13 1 0,0 4-2 0,11-16 1 0,2 3 1 0,10-26 0 0,25-11 0 0,-12 0-2 0,0 0 1 0,-1-11-1 0,1 11-3 0,12-25-29 0,11 2-62 0</inkml:trace>
  <inkml:trace contextRef="#ctx0" brushRef="#br0">15481 5441 49 0,'-37'-24'32'0,"3"24"-27"0,34 0-1 0,34 0-4 0,27-12 0 0,10 12-1 0,-11 0 2 0,-37 0 0 0,-10 0 2 0,-26-12 0 0,-10 12 3 0,-37 0-4 0,-11 12 0 0,-1 13 1 0,37-14-3 0,24-11 1 0,22 0-1 0,35 0 1 0,39 0 0 0,-27-11-2 0,-33 11 3 0,-14 0-3 0,14-13-50 0,-14 1-5 0</inkml:trace>
  <inkml:trace contextRef="#ctx0" brushRef="#br0">15755 5049 57 0,'-36'-13'12'0,"60"1"-10"0,47 0-1 0,25 1 0 0,-2-1 2 0,-45 24 1 0,-38-12 14 0,-11 11-7 0,0 1-9 0,0 13-1 0,11-2 1 0,2 13 1 0,-1 23-1 0,-1 25 0 0,2 11-1 0,10 0 0 0,2-11 0 0,-14-24-1 0,-11-1 0 0,12-13 1 0,-12-21-1 0,0 0 1 0,-12-14 1 0,-24 12 2 0,-23 1 1 0,-48 0 1 0,0-1 3 0,-1-10-1 0,37-1-2 0,35 0-5 0,36-12-5 0,13 13-48 0,-13-13-46 0</inkml:trace>
  <inkml:trace contextRef="#ctx0" brushRef="#br0">1358 5727 0 0,'-13'0'6'0,"2"-12"-5"0,-1 0 20 0,1-1 16 0,-13 2-7 0,11 11-16 0,13 0-7 0,13-12 2 0,22 1 3 0,24 11-2 0,-11-12-2 0,24 12-1 0,10 0 0 0,14-12 1 0,23-1-2 0,24 13-2 0,-13 0 0 0,13 0-2 0,1 0 0 0,11 0 2 0,12-11-2 0,23-1 0 0,-12 1-2 0,13-2 1 0,12-11 1 0,11 1 0 0,1 23-2 0,-1 0 3 0,-1-11 0 0,2 11-3 0,0 0 0 0,11 0 3 0,12 0-1 0,12 0-1 0,1 0-2 0,-13 0 3 0,12 11-2 0,-1-1 0 0,14 3 2 0,-2-1-2 0,14 0 1 0,-13 1-3 0,12-2 2 0,-14-11 0 0,27 0 2 0,-14 0-3 0,-10-11 2 0,11 11-4 0,-12-13 4 0,-13 1-3 0,-11 0 1 0,-23 12 1 0,-24 12 1 0,-24-12-1 0,-1 12-1 0,-11-12-1 0,-37-12 4 0,-21 12 0 0,-49-25 7 0,-25 15-2 0,-23-1-4 0,24 11-14 0,35 21-171 0</inkml:trace>
  <inkml:trace contextRef="#ctx0" brushRef="#br0">11443 8227 3 0,'0'0'0'0,"-11"-35"28"0,11-13-4 0,11 35-4 0,-11 2-6 0,0 11-6 0,13 24 3 0,-13 34-5 0,12 26-5 0,12 0 1 0,-24-1 1 0,12-35 0 0,-12-24 0 0,0-24 6 0,11-36-3 0,13-35-3 0,12 23-2 0,11 1 0 0,-22 10 1 0,-14 26-2 0,1 11 0 0,12 24-2 0,0 23 1 0,0 25 1 0,12-12 0 0,23-26 0 0,13-9 0 0,-14-25 2 0,3-48 0 0,-2-11-1 0,-11-25 1 0,-24 13 0 0,-24 11 0 0,-11 13-1 0,-26 23-1 0,1 24-1 0,0 24 1 0,13 23-1 0,23 13-1 0,12-12 0 0,23-14 2 0,1-21 1 0,13-1 0 0,21-37-26 0,-34 25-71 0</inkml:trace>
  <inkml:trace contextRef="#ctx0" brushRef="#br0">12659 8286 47 0,'-36'-23'25'0,"36"23"-20"0,24-11 2 0,22-2 2 0,26 1-5 0,-1 12-2 0,-10 0-2 0,-37 0-29 0,-12 0-36 0</inkml:trace>
  <inkml:trace contextRef="#ctx0" brushRef="#br0">12659 8394 18 0,'-12'0'4'0,"12"13"17"0,24-13 10 0,34-25-12 0,27 13-14 0,34-1-5 0,-1 13-79 0</inkml:trace>
  <inkml:trace contextRef="#ctx0" brushRef="#br0">13577 7905 28 0,'0'0'0'0,"0"-47"36"0,11 23-15 0,-1 48-6 0,-10 48 4 0,0 24-8 0,0-14-5 0,13-22-3 0,-1-13-1 0,-1-23-1 0,2-11-52 0,-13-13-13 0</inkml:trace>
  <inkml:trace contextRef="#ctx0" brushRef="#br0">14076 8144 1 0,'-12'24'5'0,"-24"71"33"0,-47 60-5 0,-13-11-9 0,13-14-12 0,36-71-4 0,11-22-4 0,23-14-5 0,13-35-96 0</inkml:trace>
  <inkml:trace contextRef="#ctx0" brushRef="#br0">14362 8727 8 0,'11'0'4'0,"1"-23"17"0,-12-1 8 0,0-12-7 0,0 0-8 0,-35 11-3 0,-25 15-6 0,-11 20-1 0,-1 27-3 0,1 35 0 0,35-1 0 0,24-12 2 0,36 1 0 0,24-36 1 0,10-12 2 0,3-48-2 0,10-35-2 0,-11-13 0 0,-13 1 0 0,-11 1-1 0,-12 9-1 0,-24 25 1 0,-12 14-1 0,12 9 1 0,0 13-1 0,-12-1 0 0,12 38-3 0,-24 46 2 0,12 25 1 0,12 22-1 0,24-34 0 0,0-24 1 0,0-25 1 0,12-35 2 0,11-24-2 0,1-10-19 0,-48-16-78 0,0 50 70 0</inkml:trace>
  <inkml:trace contextRef="#ctx0" brushRef="#br0">14171 8013 0 0,'0'0'0'0,"23"-24"11"0,-10 24 9 0,-13 12-1 0,-24 36-5 0,-24 34 0 0,-23 39-6 0,11 34-1 0,1 11 6 0,23-35-1 0,-12-36 1 0,13-48-4 0,11-23-2 0,-1-24-1 0,14-36-12 0,22 13-122 0</inkml:trace>
  <inkml:trace contextRef="#ctx0" brushRef="#br0">4168 13657 22 0,'-59'-12'30'0,"35"12"-13"0,35 12-8 0,61-12 3 0,58 0-3 0,49 0-2 0,-72-12-1 0,-82 12 14 0,-50-12 5 0,-82 12-22 0,-59 0-1 0,35 12-1 0,47-12 0 0,73 12-1 0,58-12 2 0,73 0 0 0,11 0 0 0,-37 0-1 0,-58 0 2 0,-36-12 7 0,-59 12-5 0,-72 0-5 0,13 12 2 0,69-1-2 0,49-11 0 0,49 12 0 0,69-12 2 0,36-12-2 0,-47 12 3 0,-82 0-3 0,-50 0 5 0,-69 0-6 0,-49 12 1 0,48-1 0 0,82-11 1 0,38 0-2 0,70 0 2 0,0 0-1 0,-36 0 1 0,-46-11 1 0,-13 11 1 0,0 0-3 0,-24 0-146 0</inkml:trace>
  <inkml:trace contextRef="#ctx0" brushRef="#br0">5466 12514 54 0,'-13'-48'19'0,"2"12"-14"0,35 60 10 0,-12 107 15 0,-12 142-12 0,0 61-17 0,11-48 1 0,14-73 4 0,-1-58 0 0,-24-94-2 0,0-61 8 0,0-61-49 0,12-10-79 0</inkml:trace>
  <inkml:trace contextRef="#ctx0" brushRef="#br0">5264 12372 22 0,'-12'-13'24'0,"12"-11"-9"0,-12 11 12 0,0 2-7 0,24 11-17 0,24 0 0 0,59-12 2 0,72 1 2 0,83-2-4 0,36 13 0 0,-2 13-2 0,-33-13-2 0,-49 0 2 0,-46 0 0 0,-37 0-1 0,-13-13 1 0,14 13-2 0,-1 0 1 0,-24 0 0 0,-35 13 0 0,-48-13 1 0,12 0-1 0,-2 0 0 0,14 0 0 0,-23 11 1 0,-13-11-1 0,-13 23 1 0,2 14 0 0,35 129 0 0,-12-11 10 0,-1 48-5 0,-22 11-3 0,-1-12-4 0,48-23 4 0,-24-48 0 0,-1-24 1 0,-11-59-1 0,-23-37 4 0,-13-11-7 0,-13-34-144 0</inkml:trace>
  <inkml:trace contextRef="#ctx0" brushRef="#br0">5550 13871 23 0,'0'0'0'0,"-84"0"10"0,25 0 8 0,34 0 3 0,14 0-12 0,47 12 0 0,71-12-1 0,83-12 9 0,108-24 3 0,71 13-6 0,60-2-8 0,0 25 0 0,-108 12-5 0,-130 1 4 0,-120-26 7 0,-71 1-1 0,0 12-10 0,0-23-11 0,-23 23-112 0</inkml:trace>
  <inkml:trace contextRef="#ctx0" brushRef="#br0">15636 10488 24 0,'0'0'7'0,"-49"-10"23"0,38-1-4 0,-1 11-9 0,12-25-10 0,36 13 1 0,12 12 2 0,11 0-3 0,13 0-3 0,23 0-1 0,-1 12-1 0,26 0-1 0,11 12 0 0,36-24 0 0,11 0 0 0,25 0 3 0,10 0-1 0,15 0 0 0,10 0-2 0,12 0 2 0,11-11-2 0,-10 11 1 0,-25 0-2 0,-11 0 1 0,-13 11-2 0,12-11 3 0,13 23-2 0,-24-23 1 0,-49 12-1 0,-59-12-1 0,-47-12 8 0,-24 12 1 0,-13-13-5 0,2 3-1 0,-13 10-7 0,-48 0-77 0,12 0-1 0</inkml:trace>
  <inkml:trace contextRef="#ctx0" brushRef="#br0">15648 10478 67 0,'0'0'0'0,"-12"-24"23"0,35 12-16 0,1 0 21 0,-12 12-8 0,-12 0-10 0,12 0-3 0,11 0-2 0,61 0 0 0,47 0-1 0,60 0-2 0,35 0-1 0,13 0-1 0,-3 0 1 0,15 0 0 0,22 0 1 0,2 0 0 0,-1-13 0 0,0 13 0 0,-24 13 0 0,-12-13-2 0,1 12 1 0,-25-12-1 0,-25 0 1 0,3 0-1 0,-13 0 1 0,-37 0-2 0,-23 12 2 0,-23-12 1 0,-49 0 4 0,-24-12 4 0,-23 12-4 0,0 0-4 0,0 0-12 0,-23 0-168 0</inkml:trace>
  <inkml:trace contextRef="#ctx0" brushRef="#br0">22101 11621 107 0,'0'-24'13'0,"-11"-13"-12"0,94 3-3 0,84-26-8 0,24 12-71 0,-169 48 59 0</inkml:trace>
  <inkml:trace contextRef="#ctx0" brushRef="#br0">22495 12632 87 0,'0'0'0'0,"-24"-47"10"0,142-24-11 0,133-25-17 0,-1 37-50 0</inkml:trace>
  <inkml:trace contextRef="#ctx0" brushRef="#br0">23328 13917 44 0,'12'-34'-1'0,"119"-14"-20"0,119-23 4 0</inkml:trace>
  <inkml:trace contextRef="#ctx0" brushRef="#br0">23781 15359 64 0,'-36'-36'10'0,"96"1"-12"0,321-72-69 0</inkml:trace>
  <inkml:trace contextRef="#ctx0" brushRef="#br0">23650 17181 54 0,'0'-48'8'0,"71"-11"-10"0,192-72-2 0,-48 35-50 0</inkml:trace>
  <inkml:trace contextRef="#ctx0" brushRef="#br0">12671 11681 9 0,'-12'-25'24'0,"12"-21"-1"0,0 21-5 0,0 13-1 0,-12-1-10 0,-24 2 0 0,-12-12-2 0,12 23-3 0,36 11-1 0,0 1 1 0,36 24 5 0,24-24-2 0,35 1-1 0,23-13-2 0,63 11-1 0,91-11 2 0,62 10 1 0,-35 3-2 0,-99 11-1 0,-103-24-1 0,-86 0 7 0,2 0-6 0,58 13 1 0,36 21-10 0,-12 3-33 0,-83-26-37 0</inkml:trace>
  <inkml:trace contextRef="#ctx0" brushRef="#br0">12861 11740 66 0,'-83'-12'2'0,"11"-1"-1"0,1-10 12 0,-12 12 0 0,35-2 1 0,48 1 0 0,36 0-9 0,107 12 1 0,130 0-3 0,133 12 1 0,-27 36 0 0,-80-12-3 0,-132-24 1 0,-96-12 1 0,-12-12-1 0,25 12-1 0,-60-12 0 0,-24 12 0 0,-95-24-2 0,-120 12-3 0,-71-24 1 0,14 24 3 0,44 12-1 0,62 0 0 0,59-13 1 0,48 3 1 0,-14-14 0 0,1 12 0 0,2 0 0 0,46 12 0 0,107 0 2 0,215 0-1 0,141 24 2 0,-22 10-2 0,-154 3-1 0,-168-24 3 0,-95-26 7 0,0 1-9 0,12 12-21 0,-12 36-102 0</inkml:trace>
  <inkml:trace contextRef="#ctx0" brushRef="#br0">4287 13716 21 0,'-35'0'15'0,"47"0"3"0,59-12-9 0,71-24 1 0,49 36 0 0,-214 12 2 0,-96-1-5 0,-72-11-4 0,24 13 1 0,59-26-2 0,97 13 0 0,94 13 0 0,72-26 0 0,60 2 0 0,-49-12-1 0,-130 11 2 0,-84 0 4 0,-106 12-4 0,-61 24-3 0,37-13 1 0,93 1-2 0,74-1 1 0,83-11 1 0,48 0 0 0,58-23 1 0,-48 12-2 0,-117 11 2 0,-85-12-1 0,-71 24-1 0,0-1 0 0,71-11 0 0,61 0 0 0,47 0 0 0,35 0 0 0,-11 0 0 0,-25 12 1 0,-35-12 0 0,0 0-1 0,0 0 0 0,0 11 1 0,0-11-1 0,0 0 0 0,11-11 0 0,2 11 0 0,-13 0-1 0,0 0-17 0,-13 11-97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15017 4989 1 0,'0'0'6'0,"-12"0"1"0,12 0 2 0,-12 0 4 0,12 0 1 0,0 0-4 0,12 0 2 0,10 0-4 0,14 0-1 0,13 0-2 0,-2 0-2 0,0 0-1 0,2 12 1 0,-2-12-1 0,13 0 1 0,22 0 2 0,15-12-1 0,-15 12-2 0,2 0 1 0,11 0-1 0,13 0 3 0,35 0-2 0,-1 0 1 0,1 0-2 0,-12 0 0 0,1 12-1 0,-2-12 1 0,1 11 1 0,12-11-2 0,13 0 1 0,-2 0-1 0,0 0 1 0,1-11 1 0,-1 11-1 0,-11 0-1 0,2 0-1 0,-3-12 1 0,-12 12 0 0,2-11 1 0,11 11-1 0,-12 0 1 0,12 0-2 0,11-13-1 0,-24 13 3 0,-21 0-1 0,22 0 0 0,-13 0 0 0,14 0 0 0,-13 0-3 0,-25 0 2 0,-22 0 1 0,12-12 0 0,-2 12-1 0,3 12 1 0,-27-12-1 0,-33 0 0 0,-1 0 1 0,-24 0 0 0,12 0 0 0,-12 0 0 0,0 0 0 0,0 0 0 0,0-12 0 0,0 0 0 0,0 12-1 0,0 0 1 0,-12 0-11 0,-1 24-115 0</inkml:trace>
  <inkml:trace contextRef="#ctx0" brushRef="#br0">5966 5763 2 0,'0'-12'24'0,"0"1"3"0,0 11 2 0,0 11-17 0,0-11-3 0,36 0 1 0,59-24-4 0,13 24-1 0,11 0-2 0,35 0-2 0,0 0 2 0,2 0-1 0,-13 0 0 0,-36 0 1 0,-12 0 1 0,-36-12-2 0,-22 12 0 0,-25 0 4 0,-12 0-1 0,-12-12-3 0,12 12-1 0,-12 0-1 0,-72 0 0 0,-59 12 1 0,-47 0-1 0,22 1 1 0,2-13-2 0,12 23 2 0,11-12-2 0,12 1 2 0,24-12-1 0,35 0 0 0,1 12 0 0,23-12 1 0,-11 13-1 0,35-2 1 0,12-11-1 0,12 0-1 0,12 0 2 0,47-11 1 0,48-2-3 0,36 1 2 0,24-11 0 0,0 11-1 0,-12 1 0 0,-24-2 3 0,-12 13-1 0,-36-12-2 0,0 12 1 0,-23 0-1 0,-24-12 1 0,-13 12 0 0,1-13-1 0,-12 13 2 0,0 0 1 0,-12-11 0 0,0 11-1 0,0 0-2 0,12 0 0 0,-12 0 0 0,12 0 0 0,-12-12-10 0,0 24-46 0,-12-12-42 0</inkml:trace>
  <inkml:trace contextRef="#ctx0" brushRef="#br0">5538 4905 1 0,'0'-11'7'0,"0"-1"11"0,12 0-5 0,11-1 3 0,13 2 4 0,0 11-9 0,0 11-1 0,-13 14-4 0,-23-2-2 0,-11 13-1 0,-12-12-2 0,10 0 2 0,1-24-4 0,24 12 3 0,-12-12-2 0,24-12-1 0,-12-12 1 0,22-13-1 0,-9 14 1 0,-1 12 1 0,-12-13 0 0,-12 24 2 0,0 0-1 0,-36 24 0 0,0-1 2 0,13 13-2 0,23-11 0 0,34-14 0 0,3 1-4 0,-1-1-30 0,-13 1-56 0</inkml:trace>
  <inkml:trace contextRef="#ctx0" brushRef="#br0">6013 4965 21 0,'0'0'7'0,"0"0"4"0,0-12-4 0,-11 0 5 0,-12-1 5 0,-2 2-6 0,2 11-4 0,-2 0-3 0,2 24 2 0,-1 0-2 0,-1 0-1 0,25-1-2 0,13-11 2 0,10-12-2 0,13-23-1 0,0 11 1 0,-12-12-1 0,-11 12 1 0,-2-13-1 0,1 25 1 0,-12 0 2 0,11 25 2 0,-22 23-2 0,11 11-2 0,0 25-1 0,0-13 1 0,0 12 0 0,0-11 0 0,0-12 0 0,0-26 0 0,0-9 0 0,0-13 3 0,0-24 0 0,0-13-3 0,11-9 0 0,2-14-1 0,23 0 0 0,-1 0 0 0,-11 0 0 0,0 14 0 0,0 9 0 0,-12 13 1 0,-12-1 0 0,12 13 3 0,-12 0-1 0,0 0-12 0,0 13-114 0</inkml:trace>
  <inkml:trace contextRef="#ctx0" brushRef="#br0">8086 5727 5 0,'-12'0'16'0,"12"0"12"0,0 0-19 0,-13 0-3 0,13 0 17 0,13 0 15 0,23 0-30 0,22 0-6 0,27-12 3 0,-2 12-3 0,12-12 1 0,23 12-2 0,-10-13 2 0,-1 13-2 0,-11-11 2 0,-13 11-1 0,-23-12-2 0,-12 12 2 0,-26 0-1 0,14 0 0 0,13 0 1 0,-14 0-2 0,-10 0 1 0,-2 0 0 0,-23 0-1 0,0 0 5 0,-23 0-3 0,-37 12-2 0,-35-12 1 0,-36 11 3 0,-12 2-3 0,0-1 0 0,0-12-1 0,23 0 1 0,13 12-1 0,12-12 0 0,24 13 0 0,22-13 0 0,3 11 1 0,22-11-1 0,0 0 0 0,0 0 0 0,24 0 0 0,12 0 0 0,24 0-1 0,34-11 1 0,3-2 0 0,22 13 0 0,0-12 0 0,12 12-1 0,-11 0 1 0,-2-12 0 0,-10 12 1 0,-12 0-1 0,-1 0-1 0,1 0 1 0,-1 0-2 0,1 0 1 0,-37 0 1 0,-24 0 1 0,-22 0 1 0,-1 0-1 0,-23 0-1 0,-1 0-1 0,0 0 5 0,-34 0-4 0,-3 12 0 0,-35-12 1 0,14 0-2 0,-13 0 2 0,-1 0-1 0,13 0 0 0,-12 12 0 0,12-12 0 0,11 0 0 0,13 0 0 0,11 0 1 0,1 0-1 0,23 0 1 0,0 0-2 0,25 13 2 0,11-13-3 0,11 0 1 0,25 0 2 0,24-13-3 0,35 1 3 0,24 12-3 0,24-25 3 0,11 25-2 0,-22-11 2 0,-1 11-2 0,-24 0 1 0,0 0-1 0,-35 0 2 0,-25 0-3 0,-23 0 1 0,0 0 1 0,-12 0-1 0,0 11 1 0,-12-22 1 0,0 22-8 0,-12 14-114 0</inkml:trace>
  <inkml:trace contextRef="#ctx0" brushRef="#br0">12944 6418 14 0,'-11'0'25'0,"-14"0"-3"0,25-24 1 0,0 11-2 0,0 13-5 0,0 0-9 0,25 0-3 0,70-11 4 0,60 11-2 0,24 0-1 0,11 11-2 0,-47 2 2 0,-61-1-2 0,-46 0 1 0,-36-12-1 0,-36 0-1 0,-71 0-2 0,-59 11 2 0,-36 1-2 0,23 12 1 0,36-24 0 0,24 12-1 0,48-12 0 0,35 0 1 0,47 0 0 0,73-12-1 0,84-1 1 0,57 2-1 0,-10 11 0 0,-25 0 0 0,-71 11 1 0,-95-11 0 0,-12 0-56 0,12 0-34 0</inkml:trace>
  <inkml:trace contextRef="#ctx0" brushRef="#br0">15576 6548 11 0,'0'0'12'0,"-59"-12"14"0,23 12-16 0,-1-11 10 0,3 11-1 0,11 0-9 0,10 0-7 0,37 11 2 0,59-11-1 0,72-11 0 0,47-1 0 0,1 12 1 0,-37 12 3 0,-58-1-1 0,-61-11 6 0,-35 0-1 0,-48-11-9 0,-46 11-2 0,-50 0 0 0,-47 0 0 0,0 0-1 0,36 0 1 0,49 0-1 0,22 11 0 0,48-11 0 0,48 0-1 0,60 0 3 0,82-11-2 0,13 11 1 0,-12 0-3 0,-25 11 1 0,-58 1 2 0,-48-12 0 0,-48 0 0 0,-72 0 0 0,-71 0-2 0,-11 0 1 0,34 0 1 0,73 0 0 0,71 0-1 0,83-12 1 0,72 12-2 0,-12 12 1 0,-24-12 1 0,-36 0 0 0,-71 0 2 0,-24 0 1 0,0-12-1 0,0 12-3 0,0 12 0 0,12 0-31 0,0 24-84 0</inkml:trace>
  <inkml:trace contextRef="#ctx0" brushRef="#br0">1775 15764 20 0,'0'0'0'0,"35"-47"42"0,-11 10-4 0,-24 26-9 0,-12-1 1 0,-23 35-14 0,-13 37-6 0,-23 35-2 0,11 1-3 0,35 0-4 0,25-2 1 0,49-22-2 0,22-25-1 0,-23-34 3 0,11-13-10 0,-23-25-42 0,23-10-75 0</inkml:trace>
  <inkml:trace contextRef="#ctx0" brushRef="#br0">2107 15883 54 0,'0'0'24'0,"0"-11"21"0,0 58-3 0,-11 36-26 0,-1-12-12 0,12-23-7 0,0-12-40 0,23-36-56 0,-10 0 70 0</inkml:trace>
  <inkml:trace contextRef="#ctx0" brushRef="#br0">2275 16145 45 0,'0'0'8'0,"47"58"39"0,-35-21-4 0,-12 10-13 0,-59-10-20 0,11-14-15 0,1 1-70 0,47-12-15 0</inkml:trace>
  <inkml:trace contextRef="#ctx0" brushRef="#br0">2631 15990 92 0,'0'0'15'0,"-11"24"35"0,-14 47-26 0,3 1-21 0,10-26-8 0,12-9-57 0,0-37-31 0</inkml:trace>
  <inkml:trace contextRef="#ctx0" brushRef="#br0">2882 15740 65 0,'24'0'29'0,"36"48"18"0,-14 70-14 0,-33 37-19 0,-72-23-3 0,-37-25-9 0,-11-12-40 0,59-48-94 0</inkml:trace>
  <inkml:trace contextRef="#ctx0" brushRef="#br0">3608 15596 91 0,'0'0'14'0,"-83"50"36"0,-60 126-16 0,0 52-23 0,131-25-9 0,119-61-3 0,25-71-10 0,-26-71-69 0,-70-24 3 0</inkml:trace>
  <inkml:trace contextRef="#ctx0" brushRef="#br0">3740 15977 55 0,'-12'0'35'0,"-12"-23"11"0,24 23-4 0,24-11-30 0,35 11-7 0,35 11-3 0,3-11-10 0,-26 0-50 0,-11 0-49 0</inkml:trace>
  <inkml:trace contextRef="#ctx0" brushRef="#br0">4323 15740 77 0,'0'-12'26'0,"0"35"32"0,0 48-35 0,-12 13-18 0,-1 12-5 0,2-25-46 0,22-35-86 0</inkml:trace>
  <inkml:trace contextRef="#ctx0" brushRef="#br0">4597 16181 66 0,'0'0'12'0,"12"47"35"0,-37 1-12 0,-33-24-28 0,-2 0-34 0,35-24-87 0</inkml:trace>
  <inkml:trace contextRef="#ctx0" brushRef="#br0">4822 15906 94 0,'0'-11'12'0,"13"-12"37"0,-1 70-24 0,-24 36-12 0,12 24-10 0,-13-47-14 0,2-36-63 0,11-24-13 0</inkml:trace>
  <inkml:trace contextRef="#ctx0" brushRef="#br0">5110 15609 89 0,'0'0'0'0,"47"83"44"0,-24 72-14 0,-23 25-19 0,-70-14-5 0,-75-47-15 0,87-12-139 0</inkml:trace>
  <inkml:trace contextRef="#ctx0" brushRef="#br0">5942 15977 52 0,'0'0'0'0,"-36"-23"52"0,25 23-10 0,22-11-27 0,73-1-11 0,71 0-1 0,-24-1-3 0,-60 13-10 0,-71 0-36 0,-11 0-53 0</inkml:trace>
  <inkml:trace contextRef="#ctx0" brushRef="#br0">5895 16121 51 0,'-12'0'16'0,"-24"11"34"0,36-11-24 0,59 13-13 0,84-13-7 0,36-13 0 0,-71-10-3 0,-86 23 2 0,-56-11-20 0,-3-2-76 0,37 13 28 0</inkml:trace>
  <inkml:trace contextRef="#ctx0" brushRef="#br0">6693 16300 20 0,'0'0'5'0,"0"-24"27"0,0 12-3 0,12 12-11 0,12 12-2 0,11 24-6 0,25 10-4 0,11 4-3 0,-23-16-3 0,-24-10 1 0,-12-11 2 0,-12-26 3 0,11-22-2 0,-11-13 0 0,0-11-2 0,0-1 1 0,12-11 0 0,-12-13 1 0,0 2-2 0,-12 9 0 0,1 25 0 0,11 14 1 0,-12 9-1 0,12 0 0 0,-13 3 0 0,13-2 0 0,-11-12 1 0,11 13 2 0,-12-2-2 0,12 2-1 0,0 11 0 0,0 1-1 0,23-14 0 0,-10 13 0 0,-1-1 1 0,35 2-1 0,13-1-1 0,35 1 0 0,36-1 0 0,48 0-2 0,46-12 3 0,50 1 0 0,22-2 0 0,13 0-1 0,-12 25 1 0,-13 0-2 0,-22 0 2 0,-74 0-2 0,-44-10 0 0,-86-2-2 0,-36 12 4 0,1-12-1 0,12 0 2 0,-12-13-23 0,-48 14-120 0,12 11 106 0</inkml:trace>
  <inkml:trace contextRef="#ctx0" brushRef="#br0">7419 15800 13 0,'0'-24'45'0,"12"12"-27"0,1-1-5 0,-2 13 0 0,-11-11 2 0,12-1-2 0,-12 12-3 0,-12 0-5 0,-12 0-4 0,0 23 0 0,0 14 1 0,1 22 1 0,-13 25 1 0,0 12-3 0,24 9-2 0,71 63 0 0,-11-133 1 0,-12-12 0 0,-11-23 3 0,-2-11-2 0,-23 11-5 0,0-12-23 0,0 12-80 0</inkml:trace>
  <inkml:trace contextRef="#ctx0" brushRef="#br0">7657 15847 8 0,'0'-12'19'0,"0"-1"10"0,12 3-9 0,-12 33 8 0,0 48-2 0,0 13-10 0,0-1-6 0,0-24-5 0,0-34-3 0,0-25-7 0,0 0-47 0,11-12-44 0</inkml:trace>
  <inkml:trace contextRef="#ctx0" brushRef="#br0">7836 16038 43 0,'-13'-11'33'0,"13"-14"11"0,13 25-27 0,23 0-8 0,11 0-5 0,13-12 1 0,-14-1 1 0,-33 13 0 0,-13 0-1 0,-23 13-4 0,-25-1 0 0,-12 0-1 0,25-12 1 0,35 0-1 0,12 0 0 0,23-12 1 0,1 0-4 0,-12 24-41 0,1-12-63 0</inkml:trace>
  <inkml:trace contextRef="#ctx0" brushRef="#br0">8336 15822 46 0,'0'0'16'0,"0"-10"-2"0,-12-2 14 0,12 24-4 0,-24 48-6 0,-11 11-5 0,10 0-7 0,2 0-1 0,23-24-4 0,23-34-4 0,37-26-33 0,-11 2-61 0,-38 11 69 0</inkml:trace>
  <inkml:trace contextRef="#ctx0" brushRef="#br0">8443 16014 28 0,'-12'0'15'0,"12"-12"16"0,12 0-4 0,12 12-7 0,0-13-12 0,24 13-8 0,-2-11-50 0,-10-1-25 0</inkml:trace>
  <inkml:trace contextRef="#ctx0" brushRef="#br0">8789 15872 32 0,'0'0'22'0,"0"-13"26"0,0 37-18 0,0 12-23 0,0 11-9 0,0-11-51 0,11-24-23 0</inkml:trace>
  <inkml:trace contextRef="#ctx0" brushRef="#br0">8872 15800 73 0,'0'0'7'0,"48"0"31"0,23 59-22 0,1 13-4 0,-62 11-9 0,-20-24-13 0,-26-23-75 0,36-36 46 0</inkml:trace>
  <inkml:trace contextRef="#ctx0" brushRef="#br0">9098 15728 21 0,'0'-11'39'0,"11"-2"-1"0,2 13-11 0,23 47-15 0,24 49-6 0,-37 0 1 0,-12-12-4 0,-58-26-2 0,0-22-52 0,47-25-29 0</inkml:trace>
  <inkml:trace contextRef="#ctx0" brushRef="#br0">9324 15646 48 0,'0'0'0'0,"24"-37"59"0,36 13-21 0,-14 24-24 0,-21 36-8 0,-14 12 0 0,-34 11-2 0,0-11 0 0,23-36 0 0,10-12 0 0,39 0-2 0,-1-12-6 0,-2 0-38 0,-10-1-78 0</inkml:trace>
  <inkml:trace contextRef="#ctx0" brushRef="#br0">9753 15943 30 0,'-24'0'22'0,"12"0"15"0,12-12-4 0,24 0-7 0,13-1-10 0,22 2-11 0,12-1-3 0,-1 1-3 0,2 11-22 0,-47-13-52 0,-25 13 10 0</inkml:trace>
  <inkml:trace contextRef="#ctx0" brushRef="#br0">9932 15764 53 0,'0'0'0'0,"-12"12"62"0,0 59-22 0,12 1-30 0,0-14-8 0,0-21-34 0,12-13-90 0</inkml:trace>
  <inkml:trace contextRef="#ctx0" brushRef="#br0">10384 15657 60 0,'0'-11'22'0,"-25"-2"31"0,-57 72-26 0,-2 49-18 0,48 11-7 0,61-24-4 0,58-24-22 0,-10-71-58 0,-62 0 29 0</inkml:trace>
  <inkml:trace contextRef="#ctx0" brushRef="#br0">10599 15764 58 0,'0'0'25'0,"0"0"20"0,0 58-23 0,-12 97-47 0,12-105-90 0</inkml:trace>
  <inkml:trace contextRef="#ctx0" brushRef="#br0">10742 15931 51 0,'0'0'26'0,"23"-25"15"0,25 25-37 0,12 0-36 0,-14 0-40 0</inkml:trace>
  <inkml:trace contextRef="#ctx0" brushRef="#br0">11158 15800 76 0,'-12'-12'43'0,"0"36"-4"0,1 36-33 0,11-1-22 0,-12 0-88 0,12-59 69 0</inkml:trace>
  <inkml:trace contextRef="#ctx0" brushRef="#br0">11325 15788 76 0,'11'0'17'0,"38"47"32"0,-14 24-34 0,-23 0-11 0,-48-21-20 0,-11-16-117 0</inkml:trace>
  <inkml:trace contextRef="#ctx0" brushRef="#br0">11551 15562 58 0,'12'0'12'0,"36"-24"49"0,-12 24-34 0,-25 58-15 0,-11 3-6 0,-11-14 0 0,-1-34-1 0,59-13-2 0,72-25-31 0,-47 13-46 0,-60 12-7 0</inkml:trace>
  <inkml:trace contextRef="#ctx0" brushRef="#br0">10050 15441 42 0,'-23'0'13'0,"-48"-22"13"0,59-2-5 0,24-1-16 0,35 2-4 0,-11 12 6 0,0 11 16 0,59-13-9 0,84 13-9 0,94 0-6 0,96 24-2 0,-11-1-12 0,-96-10 9 0,-107-13 5 0,-97 0 9 0,-45-13-3 0,-1 13-50 0,-12 0-20 0</inkml:trace>
  <inkml:trace contextRef="#ctx0" brushRef="#br0">7634 17049 90 0,'0'0'11'0,"10"-34"0"0,62 9 1 0,24 13-23 0,-24-1-67 0,-61 13 44 0</inkml:trace>
  <inkml:trace contextRef="#ctx0" brushRef="#br0">7705 17097 29 0,'-61'23'30'0,"39"27"11"0,57-63-28 0,84-35-20 0,48 1-70 0,-143 23 53 0</inkml:trace>
  <inkml:trace contextRef="#ctx0" brushRef="#br0">8276 16907 44 0,'0'0'0'0,"-23"-47"62"0,10 22-23 0,38-10-24 0,22 11-7 0,13 0-3 0,-1 24 0 0,-11 12-3 0,-24 24-1 0,0 24-2 0,-36 11 1 0,-24 0-1 0,-12 1 0 0,-11-26 0 0,-1 27-1 0,13-38 1 0,22-11 2 0,25-24 1 0,25 0 2 0,34-11-1 0,48-26 0 0,11 26-2 0,-10-1 1 0,-60 12 4 0,-12 0 2 0,-36 0-2 0,0 0-4 0,0 0-7 0,-24 0-126 0,12 0 75 0</inkml:trace>
  <inkml:trace contextRef="#ctx0" brushRef="#br0">2013 16668 53 0,'-36'0'28'0,"-36"-11"0"0,1 11-1 0,47 0-6 0,48 0-8 0,95-23-7 0,48-2-3 0,24 13-1 0,-14 12-1 0,-92 0 0 0,-74 12 6 0,-58 0-1 0,-72 12-4 0,-36-12 0 0,12-12-1 0,-12 24 0 0,12-24-1 0,60 12 1 0,83-12 0 0,71 0 1 0,108-12-1 0,35-12 0 0,-11 12 0 0,-60 1 0 0,-108 11 1 0,-46 0 5 0,-25 0-5 0,-13-13-1 0,26 13-3 0,23 13-28 0,-23 10-88 0,12-23 70 0</inkml:trace>
  <inkml:trace contextRef="#ctx0" brushRef="#br0">11170 9454 68 0,'-24'0'11'0,"48"12"-7"0,83-83 0 0,84-13-9 0,-37 13-69 0</inkml:trace>
  <inkml:trace contextRef="#ctx0" brushRef="#br0">11456 10157 53 0,'0'0'0'0,"59"-71"6"0,48 21-60 0</inkml:trace>
  <inkml:trace contextRef="#ctx0" brushRef="#br0">11635 10942 81 0,'-13'-23'4'0,"73"-14"-8"0,71-10-34 0,-48 10-1 0</inkml:trace>
  <inkml:trace contextRef="#ctx0" brushRef="#br0">10801 11704 60 0,'-36'-23'16'0,"96"-14"-26"0,83-34 0 0,35 35-16 0,-130 36-2 0</inkml:trace>
  <inkml:trace contextRef="#ctx0" brushRef="#br0">10717 12561 104 0,'-34'-36'20'0,"81"1"-63"0,131-62-6 0,-142 87 30 0</inkml:trace>
  <inkml:trace contextRef="#ctx0" brushRef="#br0">10849 13442 79 0,'0'-24'3'0,"34"-11"-14"0,122-38-18 0,-49 39-10 0</inkml:trace>
  <inkml:trace contextRef="#ctx0" brushRef="#br0">11266 14180 96 0,'0'-24'2'0,"70"-10"-15"0,86-16-34 0,-85 39 12 0</inkml:trace>
  <inkml:trace contextRef="#ctx0" brushRef="#br0">11682 14989 159 0,'-12'-11'2'0,"130"-37"-65"0,-21 13-18 0</inkml:trace>
  <inkml:trace contextRef="#ctx0" brushRef="#br0">18315 14348 32 0,'-24'-13'21'0,"-1"1"-10"0,15 12-6 0,-26-12 32 0,12 12-11 0,12-13-1 0,12 13-14 0,60-21-8 0,23-4 1 0,-36 37 1 0,-23 47 4 0,-35 71-2 0,-13 2-3 0,12-1-3 0,-1-24 0 0,2-12-26 0,-1-35-48 0,-12-49-7 0</inkml:trace>
  <inkml:trace contextRef="#ctx0" brushRef="#br0">18053 14763 80 0,'-24'-23'34'0,"0"12"13"0,60-26-26 0,71 3-16 0,60 21-7 0,-24 13-63 0,-72 0-25 0</inkml:trace>
  <inkml:trace contextRef="#ctx0" brushRef="#br0">18851 14466 104 0,'11'0'34'0,"-11"60"8"0,-23 47-31 0,-1 0-9 0,-1 0-19 0,15-36-59 0,-2-47 8 0</inkml:trace>
  <inkml:trace contextRef="#ctx0" brushRef="#br0">18790 14466 97 0,'0'-47'30'0,"13"35"11"0,-1 58-25 0,24 38-8 0,24 12-7 0,34-13-1 0,2-36-4 0,-26-34-32 0,-21-26-42 0,-26 2 15 0</inkml:trace>
  <inkml:trace contextRef="#ctx0" brushRef="#br0">19314 14549 30 0,'0'-71'62'0,"0"35"-1"0,0 47-31 0,-22 85-21 0,-2 24-7 0,-1-13-7 0,14-24-35 0,11-47-45 0,0-36 46 0</inkml:trace>
  <inkml:trace contextRef="#ctx0" brushRef="#br0">19529 14658 88 0,'13'-13'36'0,"-1"37"7"0,-12 36-28 0,-12 11-10 0,-12-24-3 0,1-35 3 0,10-37-1 0,1-46-1 0,24-23-2 0,12-1 0 0,-12 24 0 0,12 34 1 0,-1 24-1 0,0 74 0 0,14 22-2 0,-1 24 1 0,11-23 0 0,25-61 3 0,-1-58 1 0,-12-62-1 0,13-45 0 0,-36 71-2 0,-48 47 1 0,-36 48-6 0,36 24-78 0,24-25-15 0</inkml:trace>
  <inkml:trace contextRef="#ctx0" brushRef="#br0">20649 14788 45 0,'0'0'0'0,"-36"-25"51"0,23 14-13 0,13-12-13 0,36-2-15 0,73 13-3 0,21 12-2 0,25-13-3 0,-25 13-1 0,-34 0-1 0,-47 0 1 0,-2 0 0 0,-24 0-16 0,-11-10-57 0,-12-1-11 0</inkml:trace>
  <inkml:trace contextRef="#ctx0" brushRef="#br0">21078 14466 66 0,'0'-13'17'0,"-12"-10"16"0,12 12 1 0,0 11-21 0,24 0-5 0,23 23-4 0,12 1-1 0,25 0-2 0,-25 0-1 0,-23 11 0 0,-12-23 3 0,-12 1 1 0,-12-13 0 0,-12 23-2 0,-48 72 5 0,-35 13-1 0,0-13-1 0,48-35-2 0,11-13 0 0,23-23-1 0,13-24 1 0,0 0 0 0,0-12-24 0,25 12-148 0</inkml:trace>
  <inkml:trace contextRef="#ctx0" brushRef="#br0">21935 14716 9 0,'-36'0'42'0,"25"-12"-9"0,-1 12-13 0,12 0-3 0,0 0-3 0,35 0 2 0,13 12-5 0,35-12-6 0,1 13-1 0,0-13-3 0,-37 11 1 0,-24-11 1 0,13 0-1 0,-12 0-1 0,0-11 0 0,-12 11-1 0,0-13-3 0,-12 13-1 0,0 0 1 0,0 0-6 0,0 0 6 0,0 0 1 0,0 0 1 0,-12 0 1 0,12 0-2 0,-12 0 0 0,12 0-2 0,-12 0-18 0,12 0-26 0,0 0-4 0</inkml:trace>
  <inkml:trace contextRef="#ctx0" brushRef="#br0">22661 14597 4 0,'12'-23'40'0,"0"-2"-10"0,0-10-7 0,-12 11 1 0,12 24-2 0,-12 24-8 0,0 59-7 0,12 12-2 0,1-11-2 0,-2-49 0 0,1-23 1 0,12-12 3 0,11-35-4 0,1-24-2 0,0-12 1 0,0 10-3 0,-13 13 2 0,-11 13 0 0,-1 24-1 0,2-2-3 0,10 37-42 0,2 11-81 0</inkml:trace>
  <inkml:trace contextRef="#ctx0" brushRef="#br0">23113 14669 64 0,'0'0'0'0,"25"-11"23"0,22-14 6 0,-11 13-16 0,12-1-9 0,-12-10 0 0,-13-13 2 0,-23 1-2 0,0-1 4 0,-11 24-3 0,-12-1 1 0,-38 74-2 0,-23 22 0 0,37-1-3 0,35-9 0 0,48-2-1 0,47-60 4 0,13 2-3 0,-25-26-1 0,-11 2 0 0,-38-12 1 0,-9 23-1 0,10-12-66 0,-10 24-20 0</inkml:trace>
  <inkml:trace contextRef="#ctx0" brushRef="#br0">17970 15740 12 0,'12'-12'12'0,"-1"-24"14"0,13 1-8 0,0 24 0 0,-24-2 4 0,0 13-2 0,-12 13-12 0,-12 10-4 0,1-12-2 0,11 26 1 0,12-14-2 0,35 25 1 0,13 11-6 0,-12-11 3 0,-25 0 3 0,-11-25 7 0,-11 1-3 0,-37-12 0 0,-23 0-18 0,22-24-60 0,38 0 19 0</inkml:trace>
  <inkml:trace contextRef="#ctx0" brushRef="#br0">17934 15669 44 0,'0'-12'21'0,"59"-49"16"0,25 27-4 0,11 10-27 0,-11 24-21 0,-25 24-92 0</inkml:trace>
  <inkml:trace contextRef="#ctx0" brushRef="#br0">18720 15657 95 0,'0'23'29'0,"-12"37"3"0,-13 12-25 0,2-12-5 0,12-1-17 0,-12-13-59 0,10-46 6 0</inkml:trace>
  <inkml:trace contextRef="#ctx0" brushRef="#br0">18649 15633 73 0,'0'-37'18'0,"23"14"33"0,13 46-35 0,12 38-8 0,11 10-5 0,1-11-1 0,-13-13 0 0,13-10-25 0,-37-14-46 0,-10-23 3 0</inkml:trace>
  <inkml:trace contextRef="#ctx0" brushRef="#br0">19113 15609 49 0,'12'-24'41'0,"0"35"6"0,-24 62-31 0,-12 22-7 0,0 0-7 0,-12-35-17 0,25-25-67 0,11-23 20 0</inkml:trace>
  <inkml:trace contextRef="#ctx0" brushRef="#br0">19339 15669 74 0,'0'0'0'0,"24"-12"39"0,-24 59-6 0,-13 25-23 0,-23-1-9 0,-10-23-4 0,21-24-67 0,14-24 6 0</inkml:trace>
  <inkml:trace contextRef="#ctx0" brushRef="#br0">19375 15717 74 0,'0'-37'34'0,"0"26"12"0,0 34-37 0,-25 36 0 0,14 2-3 0,11-1-6 0,0-37 3 0,0-12-3 0,0-11-8 0,-25-23-56 0,25 12-25 0</inkml:trace>
  <inkml:trace contextRef="#ctx0" brushRef="#br0">19303 15657 62 0,'0'-36'43'0,"24"11"4"0,-24 75-33 0,-13 44-5 0,2 13-5 0,0-48 0 0,11-22 0 0,0-26-1 0,0-22 4 0,0-37-5 0,11-12-1 0,25-11 2 0,-12-24-5 0,-1 11 1 0,2 49 2 0,-14 35 1 0,1 23-2 0,12 61-1 0,0 10 3 0,12 2-2 0,23-37 0 0,1-34 2 0,-2-61 1 0,3-59-2 0,-1-48 0 0,-36 59 0 0,-37 61-1 0,-22 11-1 0,23 24-45 0,35 23-101 0</inkml:trace>
  <inkml:trace contextRef="#ctx0" brushRef="#br0">20434 15728 74 0,'-34'-11'16'0,"9"-2"38"0,37 1-32 0,48 12-14 0,59 0-7 0,12 12-1 0,-24 1 1 0,-48-2 1 0,-11-11-2 0,-12-11 0 0,-12-2-15 0,-24 1-50 0,-24 12-28 0</inkml:trace>
  <inkml:trace contextRef="#ctx0" brushRef="#br0">20600 15562 36 0,'-10'-24'35'0,"-2"0"14"0,12 1-16 0,12 34-26 0,23 37-1 0,48-2-5 0,24 15 2 0,-23 10-3 0,-60-23 5 0,-48-2 4 0,-24-9-2 0,1-13-6 0,-1-12-12 0,13 12-88 0,22-24 50 0</inkml:trace>
  <inkml:trace contextRef="#ctx0" brushRef="#br0">23447 8680 3 0,'0'0'0'0,"-11"0"24"0,11-13-4 0,-12 2-13 0,24 11-5 0,23 0-1 0,1 0 2 0,0 0 2 0,11 11-1 0,-11 2-3 0,0-1 2 0,-12 0 4 0,-12-1 1 0,-12 1-4 0,0 12-2 0,11 0 0 0,-11 12 1 0,12-1 0 0,-12 12-1 0,11 3-1 0,-11 21 0 0,13 0 0 0,-13 0 2 0,0 24-2 0,0-1 0 0,0 15 0 0,-13-13 2 0,13 9-2 0,-11 16 0 0,11-3 1 0,-12 1 2 0,12 12-2 0,0-13-1 0,0 14 0 0,0-25 1 0,0 24-1 0,0-12 0 0,0-1 1 0,0 3-2 0,12-3 1 0,-24-10 0 0,12-13 2 0,-11 24 0 0,-1-23 0 0,12-1-2 0,0 12 0 0,0-36 1 0,-13 12 0 0,13-11 0 0,0-14-1 0,0-8-1 0,0 9 1 0,0-24 1 0,0 1-1 0,0 0-1 0,13-13 1 0,-13 1-1 0,0-11 2 0,-13-2-1 0,2 1 0 0,-12-1 0 0,-14 2 1 0,-10-13-1 0,-14 0 0 0,3 12 0 0,9-12 0 0,2 12 0 0,24 1-1 0,11-13 1 0,47 0 1 0,12-13-2 0,13 13 0 0,-13 0 1 0,2 0 0 0,-14 0-1 0,-35 0 4 0,-12 0-1 0,-24 0-1 0,0 0-11 0,36 0-122 0,13-24 94 0</inkml:trace>
  <inkml:trace contextRef="#ctx0" brushRef="#br0">21577 15646 21 0,'0'-13'14'0,"-23"1"13"0,10 12 0 0,2 0-4 0,11 0-1 0,11 0 1 0,25-12-13 0,48 12-5 0,0 0-4 0,-1 0 1 0,-12 12-2 0,-23-12-11 0,-24 0-28 0,0-12-20 0,-24-1 13 0</inkml:trace>
  <inkml:trace contextRef="#ctx0" brushRef="#br0">21911 15431 22 0,'0'0'0'0,"-35"-12"56"0,24 34-17 0,-14 75-14 0,13 11-14 0,-12-14-8 0,12-22-15 0,60-12-126 0</inkml:trace>
  <inkml:trace contextRef="#ctx0" brushRef="#br0">22185 15538 59 0,'0'0'0'0,"36"-24"40"0,-24 24-1 0,-1 82-28 0,-11 2-6 0,13-13 0 0,-13-34-1 0,0-13-1 0,23-48 5 0,13-36-7 0,12-11 0 0,-2 23 0 0,-33 24 0 0,-1 24-1 0,-1 48 0 0,2 23 1 0,10 1-1 0,37-36 1 0,12-26 1 0,23-44 0 0,0-37-1 0,-23-25-1 0,-48 60 2 0,-36 36 0 0,-49 48 2 0,38 36-3 0,23-13 0 0,60-12-2 0,10-47 3 0,15-24-2 0,-25 0 0 0,-49-1 0 0,-11 13-29 0,-24 13-120 0</inkml:trace>
  <inkml:trace contextRef="#ctx0" brushRef="#br0">18005 16860 33 0,'0'0'8'0,"-23"-13"7"0,23-11 8 0,0 13-5 0,11-1 8 0,1-12-7 0,12 12-7 0,24 12-5 0,0 12-5 0,-1 24-1 0,-23 23-1 0,-36-11 0 0,0-2 0 0,24-21-1 0,36 11 2 0,-14 12-4 0,-34-2 2 0,-58 15 3 0,-14-38-2 0,13-11-8 0,59 0-38 0,12-24-59 0</inkml:trace>
  <inkml:trace contextRef="#ctx0" brushRef="#br0">18851 16800 90 0,'0'0'0'0,"0"-24"45"0,0 48-20 0,-25 59-21 0,14 12-2 0,-1-24-3 0,-11-23-1 0,11-36 4 0,0-47-5 0,12-24 4 0,0-13 1 0,12 12 1 0,0-11 3 0,23 23 3 0,1 23-5 0,-12 38-3 0,12 47-2 0,-1 22 0 0,1-21 0 0,12-26 2 0,-1-60 4 0,1-57 0 0,-12-12-1 0,-26 33-3 0,-20 49-23 0,-2 48-45 0,34 1-24 0</inkml:trace>
  <inkml:trace contextRef="#ctx0" brushRef="#br0">19386 16812 60 0,'25'11'46'0,"10"37"1"0,-23 0-34 0,-12 11-8 0,0-35-1 0,0-24 4 0,0-59-3 0,12-13-3 0,13 13 1 0,-2 36-2 0,1 23 0 0,11 34-2 0,13 26 0 0,12-24 1 0,11-36 2 0,0-36 2 0,-24-35 0 0,-47 11-2 0,-34 60-2 0,10 0-76 0,35 0-9 0</inkml:trace>
  <inkml:trace contextRef="#ctx0" brushRef="#br0">20387 16978 69 0,'-24'-13'29'0,"-23"3"19"0,35 10-30 0,35 10-6 0,61 3-8 0,47-13-2 0,35 0-1 0,-34 0 0 0,-37-13 1 0,-47-21 5 0,-48-3 0 0,-23-10-5 0,-26 12 0 0,37 23-3 0,12 12 1 0,61 47 0 0,-27 13-2 0,-34-12 1 0,-83-1 1 0,-24-23-51 0,48-12-83 0</inkml:trace>
  <inkml:trace contextRef="#ctx0" brushRef="#br0">19458 16764 19 0,'0'0'0'0,"0"-12"40"0,0-1-5 0,0 38-2 0,0 58-13 0,-24 35-12 0,12-21-5 0,1-62 0 0,-1-23 3 0,12-35 1 0,0-48-2 0,23-25-2 0,13 12 0 0,-12 13 0 0,0 23 1 0,12 25 0 0,-1 11-1 0,-11 47-2 0,12 49 0 0,0-1-2 0,11-1 0 0,0-32 3 0,-11-39 2 0,1-59 2 0,-3-47-2 0,-9-12-1 0,-25 70 2 0,0 14-3 0,0 23-6 0,24 36-88 0,-1-24-2 0</inkml:trace>
  <inkml:trace contextRef="#ctx0" brushRef="#br0">21709 16871 41 0,'0'-11'23'0,"-25"-2"19"0,2 1-2 0,12 12-26 0,34 0-8 0,37 0-2 0,47 0-3 0,-25 0-1 0,-21-12 1 0,-2 1 0 0,-23 11-11 0,-24-12-49 0,-12 12-33 0</inkml:trace>
  <inkml:trace contextRef="#ctx0" brushRef="#br0">21852 16657 92 0,'-12'0'6'0,"-24"36"39"0,24 60-27 0,36-2-15 0,-12-12-2 0,-12-45-16 0,-24-13-116 0</inkml:trace>
  <inkml:trace contextRef="#ctx0" brushRef="#br0">22459 16812 18 0,'0'0'0'0,"-13"-36"35"0,13-12-2 0,13 13-2 0,-13 23-26 0,12-12 25 0,-12 12-15 0,0 48-9 0,11 47 0 0,-11 0-1 0,13-23-4 0,-1-12-1 0,0-38 4 0,22-32 1 0,15-38-2 0,10-23-1 0,-11 22-1 0,-23 27-1 0,-25 22 0 0,0 0 1 0,0 36 0 0,11 23-3 0,1 1 3 0,12-1-4 0,11-23 3 0,13-1-3 0,22-23 2 0,2-34-1 0,-12-14 0 0,-24-25 3 0,-25 15 0 0,-11 11 0 0,0 34-1 0,-34 37 0 0,-14 24 1 0,36 23-2 0,24-12 0 0,36-11-1 0,35-25 2 0,0-23 0 0,-11-23 1 0,-38 12-1 0,-9-2-6 0,-14 1-140 0</inkml:trace>
  <inkml:trace contextRef="#ctx0" brushRef="#br0">18053 15169 1 0,'0'-12'3'0,"0"-1"25"0,36 13-11 0,35-11-7 0,35-1-6 0,-34 1-11 0,-47 11-39 0</inkml:trace>
  <inkml:trace contextRef="#ctx0" brushRef="#br0">17875 15311 6 0,'0'-12'6'0,"23"1"1"0,61-25-5 0,47 12 0 0,-36 0-17 0</inkml:trace>
  <inkml:trace contextRef="#ctx0" brushRef="#br0">17885 15323 21 0,'0'0'0'0,"-10"0"2"0,92-24 0 0,74-10-9 0,10-3-10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572 12824 9 0,'0'0'0'0,"-36"23"55"0,1 1-20 0,10 0-17 0,14-1-5 0,-1-23 3 0,35-23 6 0,49-25-17 0,47-25-2 0,35 2 1 0,2 12 0 0,-49 13-1 0,-47 9 3 0,-48 24-3 0,-2-10-1 0,-10 12-17 0,0 11-43 0,-10 0-53 0</inkml:trace>
  <inkml:trace contextRef="#ctx0" brushRef="#br0">774 12514 75 0,'-35'-24'30'0,"35"24"-12"0,12 0 0 0,71 0-4 0,12 0-3 0,1 0-6 0,-25 12 0 0,-59 11 0 0,-36 37 2 0,-12-1-4 0,1 0-4 0,11 25-49 0,1-13-79 0</inkml:trace>
  <inkml:trace contextRef="#ctx0" brushRef="#br0">476 13205 57 0,'0'-25'38'0,"-11"-10"-29"0,35 24 26 0,35 11-21 0,-11 46-10 0,-23 2-1 0,-25 0 0 0,-49-1 0 0,25-35 1 0,12-12-2 0,24-59-5 0,36-1 3 0,-2-1-1 0,-21 27 1 0,-14 22 3 0,-11 24-2 0,-23 35 1 0,0-10-1 0,23-3-2 0,10 3-1 0,15-14-29 0,22-23-73 0,-47 0 77 0</inkml:trace>
  <inkml:trace contextRef="#ctx0" brushRef="#br0">1013 13216 9 0,'0'-11'14'0,"12"-26"13"0,11 14-2 0,-23-13-5 0,-12 24-2 0,-11-12-6 0,-13 12-4 0,12 12-3 0,0 12 1 0,-12 12 0 0,13 13-2 0,10 9-4 0,2 13 2 0,11-34-6 0,11-13 7 0,14-24 1 0,10-24 1 0,-11-12-4 0,-12 23 0 0,1 15 5 0,-2-1-2 0,1 11-4 0,12 34 2 0,-1 14-2 0,13 46-2 0,0 2 3 0,12 13-1 0,-13-27 1 0,1-11-1 0,-12-35 1 0,-12-12 0 0,-12-11 4 0,11-50 0 0,-11-34-4 0,24-13-1 0,12 0 0 0,11-10 0 0,1 10 0 0,-36 49 3 0,0 22 4 0,-12 2 1 0,0 11-4 0,0-12-3 0,0 1-37 0,0 11-97 0</inkml:trace>
  <inkml:trace contextRef="#ctx0" brushRef="#br0">16053 5334 7 0,'0'0'19'0,"0"-12"30"0,0 12-38 0,-12 0-1 0,0 12-2 0,12-12-2 0,12 0 13 0,11 0-13 0,13 0-2 0,11 0-1 0,13 0 0 0,0 0 1 0,11 0-1 0,1 0 0 0,-13 0-2 0,13 0 1 0,11 0 0 0,24 0 0 0,12 0-1 0,0 0 1 0,-11 0-1 0,-13 0 1 0,0 0-1 0,24 0 0 0,1 0 1 0,-2 0-1 0,2-12 1 0,-1 12-1 0,23 0-1 0,1 0 0 0,-12 0 2 0,-12-13 0 0,24 13 0 0,-12-11-1 0,12 11-1 0,11 0 0 0,-10-12 1 0,-14 12 0 0,2 0 0 0,-25 0 0 0,12 0 0 0,-25 0-1 0,3 0-2 0,-2 0 3 0,-12 0-1 0,2 0 1 0,8 0-1 0,3 0 1 0,-1-11-1 0,13 11-1 0,-13 0 1 0,12 0-1 0,-24 0 2 0,0 0-1 0,13 0 0 0,10 0 0 0,-21 0 1 0,-14 11-1 0,12-11 0 0,25 0 0 0,-13 0 0 0,23 0 0 0,-11 0 0 0,13 12 0 0,-2-12 0 0,14 11-1 0,-1-11 0 0,0 13 2 0,-1-13-2 0,-10 0 1 0,11 0-2 0,-12 12 2 0,12-12-1 0,-12 0 0 0,0 0 1 0,1 0 1 0,-13 0-3 0,11 12 1 0,-22-12 1 0,-1 0 0 0,-11 0-1 0,-14 0 2 0,-9 13-1 0,-2-13 1 0,-36 0-1 0,-10 0 1 0,-1-13-1 0,-12 13 1 0,0 0-2 0,0 0 2 0,0 0 4 0,0 0-5 0,0 0 1 0,0 0-2 0,-12 0 2 0,12-12-2 0,0 12-18 0,-24 0-71 0,12 0 42 0</inkml:trace>
  <inkml:trace contextRef="#ctx0" brushRef="#br0">2311 5977 8 0,'-36'0'33'0,"11"-11"6"0,14-2-16 0,-1 13-6 0,35 0-7 0,26 13-5 0,22-2-1 0,36-11 2 0,-11 12-1 0,11-1-1 0,0-11-1 0,12 13-1 0,0-13-1 0,11 0 1 0,2 0-1 0,-37 0 2 0,1 0-1 0,11 0 1 0,0 0-2 0,-12-13 0 0,12 13 1 0,1 0 0 0,-1-11 1 0,12-1-1 0,12 12 0 0,12-11-1 0,0-2 0 0,11 13-1 0,12 0 2 0,-10-12 0 0,-1 0-2 0,11-1 0 0,13 13 2 0,0-10-1 0,0-1 1 0,11-2-1 0,-12 1-1 0,-11 12 0 0,-12 0 1 0,-24 0-1 0,0 0 1 0,0 0-1 0,12 12 1 0,-13-12-1 0,2 13 1 0,-13-13-1 0,-12 0 1 0,23 0-1 0,-10-13 0 0,-2 13 1 0,14 0-3 0,-1 0 3 0,-12 13-1 0,0-13 1 0,11 0-1 0,-10 11 0 0,11-1 0 0,-1 3-1 0,-45-13 1 0,9 12 1 0,-10-12-1 0,47 0 0 0,-47 0 0 0,-25 0 1 0,-36 0 0 0,2 0-2 0,-25 0 5 0,0 0 1 0,11-12-1 0,-11 12-4 0,0 0-13 0,0 12-141 0</inkml:trace>
  <inkml:trace contextRef="#ctx0" brushRef="#br0">16349 5751 4 0,'0'-11'10'0,"25"-14"29"0,-25 0-17 0,-12 2-9 0,-24 0-4 0,0 23-6 0,2 0 0 0,-15 23 2 0,-11 13 0 0,24 12-3 0,13-1-2 0,23-23 3 0,36-24 0 0,12 0-1 0,23-36-2 0,-11-23 1 0,-14-12-1 0,3-13 0 0,-37 13 0 0,-12-13 1 0,0 37 0 0,0 23 0 0,0 12 2 0,0 48 11 0,0 58-6 0,0 27-1 0,0-16-3 0,12-32-2 0,0-25 1 0,0-37-1 0,-12-22 0 0,35-37-1 0,1-12 0 0,11 24-1 0,1 1 1 0,-25 11-1 0,-10 24-1 0,-13 36 2 0,0 23 1 0,-13-11-1 0,2-1 0 0,11-23-19 0,-12-12-40 0,1-35-36 0</inkml:trace>
  <inkml:trace contextRef="#ctx0" brushRef="#br0">16624 5560 32 0,'0'0'16'0,"11"-12"-22"0,2 12-22 0</inkml:trace>
  <inkml:trace contextRef="#ctx0" brushRef="#br0">16850 5585 27 0,'0'-13'23'0,"23"1"-17"0,-10 12 12 0,-13 0 7 0,-36 12-4 0,13 12-13 0,33 12-5 0,51-1-2 0,21 13 0 0,-33-23-1 0,-49 9 2 0,-71-22 1 0,-37 0-6 0,49-24-24 0,84-34-54 0</inkml:trace>
  <inkml:trace contextRef="#ctx0" brushRef="#br0">17184 5501 71 0,'0'0'6'0,"0"-12"30"0,0 24-7 0,0 59-17 0,-12 13-11 0,12 0-4 0,0-38-40 0,-11-10-48 0</inkml:trace>
  <inkml:trace contextRef="#ctx0" brushRef="#br0">17088 5679 66 0,'-23'-12'12'0,"-1"-11"6"0,83-2-7 0,13 2-1 0,10 23-8 0,-21 0-97 0</inkml:trace>
  <inkml:trace contextRef="#ctx0" brushRef="#br0">3775 14800 0 0,'12'0'1'0,"-12"-12"16"0,12 12-8 0,-12-12-4 0,0 12 0 0,-24 0-3 0,0 0 0 0,1 0-1 0,10 24-1 0,2-13 1 0,-14-11-1 0,14 12 1 0,-1-12 4 0,12 0 2 0,0 24 0 0,12 0-2 0,-12 23-4 0,0-10 3 0,0-14-2 0,0 1 1 0,0 0-2 0,-12 0 0 0,1-24 0 0,11 0 1 0,0 10-2 0,11-20 0 0,12 10 0 0,13 0 0 0,0 0 0 0,24 10 1 0,0 3-2 0,-25 11 2 0,-11 12 0 0,-24 12 2 0,-13-1 0 0,-23-10 0 0,-10-14-1 0,10-12 1 0,0-11 0 0,24-11 0 0,12 11 1 0,-11-12-2 0,11 12-1 0,0-11 0 0,0 11 0 0,0 0-1 0,0 0-3 0,11 0-19 0,-11 0-59 0</inkml:trace>
  <inkml:trace contextRef="#ctx0" brushRef="#br0">5979 13668 3 0,'0'-11'10'0,"0"11"9"0,0 0 2 0,11 23-1 0,1 38-6 0,-1-3-6 0,-11-11-3 0,0-22-2 0,-11 0-1 0,-1-4-10 0,12-21-17 0,36 0-36 0,-36 0 51 0</inkml:trace>
  <inkml:trace contextRef="#ctx0" brushRef="#br0">6312 13716 46 0,'0'0'0'0,"-12"-12"6"0,12 12 8 0,-13 0 0 0,13 24-7 0,0 12 1 0,0-1-4 0,13 1-2 0,-1-25-1 0,12 2 0 0,-2-1-1 0,3-12 0 0,-1 0 1 0,-1-25-1 0,13 2-1 0,-24-1 0 0,-12 0 2 0,0-10-1 0,0 9 0 0,0 0 0 0,0 14 1 0,0-12-1 0,-12 11 1 0,-11 0 0 0,-1 12-1 0,-1 0 0 0,2 12 1 0,-1 0 0 0,13-12-1 0,-1 11 1 0,0-11 0 0,12 12 1 0,-12-1 1 0,12 2-2 0,0-1 0 0,0-12 1 0,-13 0-1 0,13 12 1 0,-11-12-1 0,-1 13 0 0,12-13-1 0,0 11 0 0,0-11 0 0,0 12 0 0,0-1 0 0,0 1 0 0,0 0 0 0,0 1 0 0,0-13 0 0,0 11 0 0,0 1 0 0,0-12 0 0,-13 0 3 0,13-12-3 0,0 1-30 0,0-2-53 0</inkml:trace>
  <inkml:trace contextRef="#ctx0" brushRef="#br0">3692 14776 17 0,'0'-13'17'0,"-13"13"-13"0,13 0 23 0,0-11-16 0,13 11 0 0,10-12 1 0,13-12-3 0,12 12-2 0,-24 0-3 0,-12 12-3 0,-12 0 3 0,0 0 0 0,0 0-3 0,-12 0 0 0,0 0-3 0,0 0-38 0</inkml:trace>
  <inkml:trace contextRef="#ctx0" brushRef="#br0">10551 13276 93 0,'0'0'3'0,"-13"34"7"0,26 16 7 0,-13 8-7 0,0-22-5 0,0-12-4 0,12 13-9 0,-12 9-45 0,11-21-18 0</inkml:trace>
  <inkml:trace contextRef="#ctx0" brushRef="#br0">10883 13360 68 0,'-10'-25'2'0,"10"37"-2"0,0 1 9 0,0 33-2 0,0-10-3 0,23-13-2 0,13 14-2 0,0-13 1 0,11-24-2 0,0 0 0 0,-22-36 1 0,-25 11 0 0,0-9-2 0,-12-14 0 0,-24 12 0 0,-12-1 2 0,1 26-1 0,22 11 0 0,2 24 1 0,23-12 0 0,0 0 0 0,48-12 1 0,12-12-1 0,23-24 0 0,0 13 1 0,-35 11 3 0,-23 12-2 0,-14 12 0 0,-11-1 0 0,0 25-2 0,0 1 1 0,23-3-1 0,13-10 0 0,0-11 0 0,-12-13 1 0,-1-13-1 0,1 1 2 0,-12-11-1 0,-12-13-1 0,0 12 1 0,-25-12-1 0,-9 13 0 0,-3 11 1 0,1 12-1 0,25 0 0 0,-1 0 0 0,12 0-1 0,0 12 1 0,0-12 1 0,-11 0-2 0,11 0 2 0,0 0-1 0,0 0 1 0,0 0-7 0,11 12-81 0</inkml:trace>
  <inkml:trace contextRef="#ctx0" brushRef="#br0">14243 13061 126 0,'0'0'0'0,"-24"23"-2"0,35 38 8 0,2-1 6 0,-13-13-8 0,0-12-6 0,0-12-52 0,0-10-16 0</inkml:trace>
  <inkml:trace contextRef="#ctx0" brushRef="#br0">14564 13168 120 0,'-12'-13'3'0,"-1"26"-5"0,26-1 7 0,-13 24 5 0,12-13-7 0,24 14-2 0,-12-26 0 0,23 1 0 0,0-35-2 0,-34-14 1 0,-26 3 1 0,-23-16 0 0,0 16-1 0,14 10 0 0,-2 11 0 0,12 13 0 0,12 37 1 0,12-13 0 0,23-1-1 0,37-36 1 0,11-8 0 0,-23-16 0 0,-13 37-1 0,-23 12 1 0,-12 13 0 0,-12-4-1 0,24-8 1 0,12-1-1 0,-2-12 0 0,2 0 1 0,-23 0-1 0,-1 0 2 0,-12-12-1 0,-12-1 0 0,-1-8-2 0,2 8 2 0,-24 1 0 0,-13-13 0 0,24 2-1 0,12 23 0 0,12 0 0 0,0 12 1 0,36-12-1 0,22 11 1 0,39-11-1 0,-2-23 1 0,-12 12-1 0,-47 11 1 0,-24 0-2 0,-12 11 2 0,0 1-1 0,12 12 0 0,13 13-1 0,21-16 1 0,2-21 0 0,-24-21 1 0,-12-16-1 0,-36-10 1 0,0 22 0 0,-12 13 2 0,13 12-2 0,0 12-1 0,10 0-1 0,1 1 1 0,0-13 0 0,0 11 1 0,12-11-2 0,-12 0 2 0,0 0-3 0,12 0-2 0,-12 12 2 0,0-12 2 0,0 0-6 0,12 11-35 0,0-11-49 0</inkml:trace>
  <inkml:trace contextRef="#ctx0" brushRef="#br0">14267 13704 108 0,'0'0'0'0,"-60"-24"7"0,60 24 6 0,0 0-10 0,23 0-15 0,168-23 16 0,95-14-4 0,24 3 0 0,-60 9 1 0,-84 0 2 0,-94 4-1 0,-60 21 8 0,-36-13-22 0,-25 13-82 0</inkml:trace>
  <inkml:trace contextRef="#ctx0" brushRef="#br0">14254 13741 98 0,'-47'0'4'0,"107"0"-4"0,155-50 3 0,117 4-3 0,13-2 3 0,-60 12 7 0,-129 11-5 0,-133 15 7 0,-70 10-59 0,35 0-1 0</inkml:trace>
  <inkml:trace contextRef="#ctx0" brushRef="#br0">10776 13835 87 0,'0'0'0'0,"-70"-23"24"0,47 10-20 0,57 1-5 0,86-11 1 0,47-13-1 0,-13-1 0 0,-46 14 0 0,-74 12 3 0,-45-1-26 0,-35 24-55 0</inkml:trace>
  <inkml:trace contextRef="#ctx0" brushRef="#br0">10587 13871 65 0,'-60'0'27'0,"84"0"-28"0,131-36 0 0,83-12 2 0,36 2 1 0,-60-4 0 0,-119 27 5 0,-83 12-4 0,-36 11-81 0</inkml:trace>
  <inkml:trace contextRef="#ctx0" brushRef="#br0">6347 14072 16 0,'0'0'0'0,"-11"13"9"0,-97 11-3 0,37 0-8 0,11-12 2 0,37-12-1 0,58-12-1 0,61-12 3 0,57-24 0 0,3 1-5 0,-72 11 3 0,-73 36 3 0,-106 12-2 0,-48 36 4 0,-13-1-3 0,50 1-2 0,82-36-4 0,96-35 4 0,83-38 2 0,35 14-8 0,-60 11 2 0,-105 25 8 0,-61 11-2 0,-12 11-13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19327 8882 12 0,'0'-23'10'0,"-13"23"0"0,-9-25 18 0,-27 25-6 0,-10 0-2 0,36 12-8 0,46-12-2 0,85-12-1 0,95-11-2 0,94 0-5 0,12 10 3 0,-23 26-2 0,-60-2 0 0,-71 1 2 0,-60-1 0 0,-59-22 2 0,-12-12-4 0,-12 10 0 0,0 13-3 0,-12 0-24 0,-48 24-111 0</inkml:trace>
  <inkml:trace contextRef="#ctx0" brushRef="#br0">19350 8882 10 0,'-70'-12'26'0,"-14"12"-16"0,49-11 19 0,-1-2-3 0,36 13-3 0,24-12-13 0,47 0-1 0,72 1 1 0,48 11-4 0,47-12-6 0,12 12 1 0,-24 12 0 0,-60-1 0 0,-34 1 0 0,-49-12 1 0,-47 0 3 0,-36-12 3 0,12 1-3 0,-1 11-1 0,-11 0 0 0,0-12 0 0,0 12-1 0,0 0-1 0,13 0-35 0,-13 12-85 0</inkml:trace>
  <inkml:trace contextRef="#ctx0" brushRef="#br0">22078 8788 6 0,'-24'0'36'0,"-1"0"-9"0,3 0-8 0,-14 0-7 0,24 0 2 0,0 0-3 0,24 0 5 0,48 0-12 0,71-13 1 0,47 13-1 0,13 0-3 0,11 0 0 0,-35 13 1 0,-24-13 0 0,-36 11 0 0,-24-11 2 0,-47-11-1 0,-12-2-1 0,-11 1 0 0,10 12-2 0,-23 0-15 0,0 0-37 0,-72 0-26 0,48 0 56 0</inkml:trace>
  <inkml:trace contextRef="#ctx0" brushRef="#br0">21995 8870 26 0,'-48'0'26'0,"0"0"-5"0,25-11 2 0,23 11-9 0,12 0-2 0,11-13-1 0,13 13-5 0,12 0-2 0,35-12-1 0,36 12-1 0,48 0 1 0,22-12-2 0,-8 12 1 0,-27 0 2 0,-11 0-4 0,-36 0 1 0,0 0 0 0,-35-11 0 0,-38 11 2 0,-9 0 2 0,-14-12-3 0,2 12-1 0,-13 0 0 0,0 0 0 0,0-11 0 0,0 11 0 0,12 0-2 0,-12 0 0 0,0-13 0 0,0 13 1 0,-12-12 0 0,12 12-1 0,0 0 0 0,0 0-1 0,12 0-1 0,-12 0 1 0,0 0 1 0,12 0 1 0,-24 0-1 0,12 0-1 0,0 12 1 0,0-12-1 0,0 0 1 0,0 13 0 0,0-13 1 0,12 0 0 0,-12 0 0 0,0 0 0 0,12 0 0 0,-12 0 0 0,0 0 0 0,0 0-1 0,0 0 1 0,-12-13 1 0,12 13-19 0,-12 0-24 0,0 13-32 0</inkml:trace>
  <inkml:trace contextRef="#ctx0" brushRef="#br0">23995 8407 16 0,'0'0'0'0,"-59"-25"28"0,47 25-12 0,35-12 22 0,37 12-24 0,12 0-8 0,11 0-3 0,0 0-3 0,-36 0 2 0,-22 0-7 0,-25 12-33 0,0 0-36 0</inkml:trace>
  <inkml:trace contextRef="#ctx0" brushRef="#br0">23817 8680 36 0,'-12'-13'24'0,"59"2"-14"0,37-1 9 0,11 1-4 0,0 11-5 0,-35 0-5 0,-36 0-1 0,-1 0-3 0,-23 0-6 0,23 0-100 0</inkml:trace>
  <inkml:trace contextRef="#ctx0" brushRef="#br0">24734 8097 6 0,'0'0'0'0,"23"-37"34"0,-23 14-13 0,0 23 1 0,-13 35 0 0,-9 49-7 0,10-13-7 0,12-12-3 0,12-22-2 0,0-26-15 0,-2 1-47 0,-10-1 13 0</inkml:trace>
  <inkml:trace contextRef="#ctx0" brushRef="#br0">24531 8537 15 0,'-24'0'26'0,"36"0"-17"0,36 0 2 0,35-12 3 0,11-1 2 0,3 2-4 0,-26 11-5 0,-11 0-4 0,-25 0 0 0,-23 0-9 0,0 24-35 0,-12 0-21 0</inkml:trace>
  <inkml:trace contextRef="#ctx0" brushRef="#br0">24829 8930 28 0,'0'0'14'0,"23"-12"-10"0,-10-13 5 0,-2 2 4 0,-11-1-2 0,-24 0 3 0,-23 13-4 0,-1 11-7 0,1 11-4 0,-1 1 1 0,0 36 1 0,1 0 0 0,35-1-1 0,24-10 2 0,24-14-1 0,11-12 0 0,13-11 2 0,-1-34-3 0,-23-3-1 0,-12 3 1 0,-12-16 1 0,-1 16-1 0,-11-14 0 0,0 25 0 0,13-2-1 0,-13-11 2 0,0 24-2 0,0 24 0 0,0 24 6 0,0 35 2 0,0 25-2 0,11-37-1 0,2 13 0 0,-2-48-1 0,-11-13-9 0,0-11-56 0,0-23 5 0</inkml:trace>
  <inkml:trace contextRef="#ctx0" brushRef="#br0">25031 8715 47 0,'0'0'7'0,"12"-11"-3"0,12-1 1 0,13 0 6 0,9 12-1 0,-10 12 0 0,-12 0-3 0,-24 11-2 0,-12 1 1 0,-12 13-2 0,0-3-1 0,-11-10-1 0,-1 0 0 0,12-12 1 0,12-1 0 0,12-11-1 0,24 0 0 0,24 0-1 0,23-11-1 0,-11-1 2 0,-13 12-4 0,-23 0-34 0,-12-11-39 0</inkml:trace>
  <inkml:trace contextRef="#ctx0" brushRef="#br0">24793 8704 9 0,'0'-12'11'0,"12"0"8"0,12-1-6 0,-1 2-7 0,-10-1-3 0,-13 12 9 0,0-11-1 0,11 11-8 0,-11 34 6 0,0 14 0 0,13 0-4 0,-13-23 2 0,0-14 7 0,-13-22-7 0,13-39-4 0,-11-8-1 0,11 34-1 0,0 35-33 0,0 14-57 0</inkml:trace>
  <inkml:trace contextRef="#ctx0" brushRef="#br0">4168 5989 23 0,'-24'0'7'0,"1"-23"5"0,23-14-13 0,11 3 19 0,-22 21 10 0,-1 1-4 0,-24 0-9 0,36 24-15 0,0 0 6 0,36 12 5 0,47-1 1 0,23-11-5 0,37 0-2 0,49 1-1 0,10-2-2 0,12 12 2 0,1-10-1 0,-1-1 0 0,35 0 0 0,26-12 0 0,10 0-2 0,-10-12-1 0,-13 12 1 0,13 0-1 0,-14 0 0 0,-11 0 1 0,12 0-1 0,23-12-1 0,-70-1 1 0,-2 2 0 0,2-1 0 0,-12 12-1 0,-36 0 1 0,-36-11 1 0,-12 11-1 0,-24 0 0 0,-13 0 0 0,-21-13 1 0,-2 1-3 0,2 0 2 0,-27-1 0 0,-9-8 1 0,-14-29 0 0,-11-32-3 0,-11-37 2 0,-1-24 1 0,-1 24 1 0,13 46-2 0,-11 27 0 0,11 21 0 0,0 2 0 0,-12 12 0 0,1 11 0 0,-26 0 0 0,-35 0 0 0,-58-13 0 0,-25 1 0 0,-24 0 0 0,-23-1 1 0,-73-21 1 0,26 10-3 0,-13 0 1 0,-24 12-1 0,-1 1 2 0,3-2-1 0,-2 1 1 0,0 0-1 0,12 12 0 0,0 0 0 0,0 0 0 0,24 12 0 0,0-12 0 0,36 0 1 0,-1-12 0 0,36 12-3 0,13-23 4 0,11 12-6 0,13 11 4 0,34-13 0 0,13-11 1 0,-1 24-1 0,13 0-3 0,0 12 2 0,0 13 2 0,23-2-1 0,24 0 0 0,13 13 1 0,10 24-2 0,2 11 1 0,-1 13 0 0,24 11-1 0,12-12 1 0,-1-11 2 0,-23 11-3 0,0-12 4 0,0 1-4 0,-11-12 4 0,22-37-1 0,1 1 0 0,0-24 1 0,24-13-2 0,70 2-19 0,1 11-120 0</inkml:trace>
  <inkml:trace contextRef="#ctx0" brushRef="#br0">1059 13264 29 0,'-11'0'9'0,"-48"0"20"0,36 0-5 0,10-12-9 0,96-1 6 0,83-34-12 0,49 0-1 0,-13 11-3 0,-95 24-4 0,-94 24-55 0,-13 0-32 0</inkml:trace>
  <inkml:trace contextRef="#ctx0" brushRef="#br0">2263 12753 45 0,'0'0'11'0,"0"-25"8"0,12 0-1 0,-12-9-6 0,0-3 0 0,-25 14-1 0,-11 12-2 0,14-2-5 0,-14 13-1 0,0 24-2 0,12-1 0 0,-11 1 0 0,11 12 0 0,0 0-1 0,12 0 1 0,-12-13-1 0,12-23 2 0,12 0 1 0,12-23-1 0,0-13 2 0,12 11-2 0,12 2 0 0,-1 12 0 0,13 11 1 0,12 11-2 0,-25 37 0 0,-23 35 2 0,-24-23 0 0,-23-2-1 0,-1-33 0 0,12 0 0 0,24-38 2 0,0-24-2 0,24 3-2 0,23-14-1 0,13-12 1 0,11-11 0 0,-11 24 1 0,-23 22-2 0,-74 50 0 0,-23 34 2 0,12 24-2 0,25-23 1 0,35-25-1 0,24-12 2 0,23-10-8 0,13-1-56 0,-37-12-42 0</inkml:trace>
  <inkml:trace contextRef="#ctx0" brushRef="#br0">2774 12929 32 0,'13'-11'16'0,"-1"-12"7"0,-12-1-6 0,0 0-1 0,-25-12 7 0,14 12-5 0,-12 1-12 0,-2 23-1 0,-10 0 0 0,11 47-1 0,-12-11-2 0,24 12-1 0,12-25 0 0,12-12 3 0,24-22-1 0,0-12-3 0,12 70-1 0,-1 48 0 0,-11 13-1 0,-24-37 3 0,-12-35-1 0,-12-12 2 0,-12-1-29 0,12-12-92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19840 14669 9 0,'0'-24'28'0,"11"12"-7"0,1 12 3 0,-12 46-4 0,0 27-5 0,0-37-9 0,11-24-4 0,25 11 5 0,24-58-1 0,25-24-4 0,-15 9 0 0,-10 29-1 0,-26-16 1 0,15 24 0 0,-26 13-8 0,-23 37-49 0,-11-3-10 0</inkml:trace>
  <inkml:trace contextRef="#ctx0" brushRef="#br0">19874 15550 42 0,'0'0'6'0,"-11"46"2"0,22-21 7 0,25-13-3 0,12-49-3 0,24-21-4 0,-13 22 0 0,-23 12-3 0,12 12-11 0,-24 12-61 0</inkml:trace>
  <inkml:trace contextRef="#ctx0" brushRef="#br0">19792 16193 27 0,'0'10'14'0,"11"-10"9"0,37-22-13 0,11-27-3 0,1-10-5 0,0 24-1 0,-1-13-67 0</inkml:trace>
  <inkml:trace contextRef="#ctx0" brushRef="#br0">19840 16574 29 0,'-13'0'25'0,"37"0"10"0,48-48-31 0,-13 24-1 0,14-12-2 0,-16 12-69 0</inkml:trace>
  <inkml:trace contextRef="#ctx0" brushRef="#br0">19863 17324 4 0,'0'-12'20'0,"0"12"-5"0,0-12-2 0,0 12 5 0,0 12-4 0,0 0-3 0,0 0-6 0,0-2-1 0,0 15-3 0,0 0 0 0,24-38 4 0,24-24 2 0,35-34-1 0,24 0-1 0,-24 24-3 0,-47 10 10 0,-25 14 2 0,2 12-8 0,-13 11-5 0,23 11-87 0,-23-11 32 0</inkml:trace>
  <inkml:trace contextRef="#ctx0" brushRef="#br0">4441 16014 11 0,'-23'0'26'0,"0"0"6"0,11 13-10 0,0-2-11 0,24 1-1 0,10 11-3 0,39-23 1 0,46 0 3 0,12 0-2 0,47 12-7 0,37-12 0 0,24-12-2 0,10 0 0 0,2 12-3 0,-1-11 3 0,0-1 0 0,-23 12-2 0,-1 0 1 0,-12-11 1 0,-11-2 0 0,-12 1 0 0,-1 12-1 0,-23-12 2 0,-13 12 0 0,-35-13 1 0,-11 13 1 0,-48 0 1 0,10-11-1 0,3 11-2 0,-25 0 1 0,-36 0-6 0,-48 36-56 0,35-24-3 0</inkml:trace>
  <inkml:trace contextRef="#ctx0" brushRef="#br0">9301 16181 16 0,'0'0'19'0,"0"-12"6"0,0 12-8 0,12 0-8 0,11 0-1 0,25 12 0 0,22 0-3 0,27-24-1 0,34 12-1 0,24-12 0 0,11 0 0 0,1 12-1 0,12 12-1 0,-1-12 0 0,1-12-4 0,-2 12 3 0,-9 0 3 0,-13 0-2 0,12 0 1 0,11 0-2 0,1 0 0 0,22 0 0 0,-9 0-1 0,-13 12 0 0,-1 0 1 0,13 0 1 0,10-2 0 0,-9-10-2 0,10 0 2 0,-23 0 0 0,-13 0 1 0,-23 0 0 0,-24-22-1 0,-11 22-2 0,-13-12 3 0,-36 0-1 0,0 0 0 0,-23-1 2 0,12 13-2 0,-25 0 1 0,-10 0 0 0,-1 0 1 0,12 0-2 0,-1 0 0 0,13 0-2 0,-12 13 2 0,-12-13 0 0,0 0 2 0,-12 0-1 0,0 0 0 0,12 0-2 0,-12 0 0 0,13 0 1 0,-13-13 0 0,0 13 1 0,11 0-1 0,-11 0 3 0,0 0-4 0,12 0 0 0,-12 0 1 0,0 0-1 0,0 0 1 0,11 0-4 0,-11 0-133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1858 4442 24 0,'-12'-37'11'0,"12"37"-9"0,36 0 0 0,23-13 4 0,25 13 7 0,-13-10-7 0,83-1-2 0,61-2 1 0,0 13 0 0,35-24-3 0,-12 0 0 0,-13 12 1 0,-33 12 0 0,-14 0 0 0,1 0-1 0,0 0 2 0,-13 12-3 0,1-1 0 0,-24-11 0 0,0 13 1 0,0-1 0 0,0 0 0 0,0-12-2 0,-24 0 0 0,-25 0 0 0,-23 0 0 0,1 13 0 0,-24-13 1 0,-12 0 0 0,0 0 2 0,-11 0 1 0,-14 0 4 0,1 0 1 0,-1-25-8 0,25 13-114 0</inkml:trace>
  <inkml:trace contextRef="#ctx0" brushRef="#br0">7038 8299 57 0,'-24'-13'4'0,"12"13"-4"0,24 0 0 0,0 0 2 0,-12 37 6 0,12 10-3 0,0 1-4 0,0-13 2 0,0 1 0 0,-12-24-1 0,12-1 0 0,-12 2-1 0,13-1 0 0,21-12 0 0,14 0 0 0,23 0-1 0,25 0-2 0,47-12 1 0,23 12 2 0,0-13-1 0,2-10 0 0,-13 23 0 0,-13-11 0 0,-11-2 0 0,-35-11 0 0,-13 24 0 0,-35-23 1 0,-2 12-1 0,-10-2 0 0,-23 1-1 0,10-13 1 0,-10 2 1 0,-1-12-1 0,11 11 0 0,-11-12 0 0,-12 12 1 0,-12 1 6 0,12 12 4 0,0 45-4 0,-12 3-4 0,12-14-3 0,0 1-37 0,12-12-25 0</inkml:trace>
  <inkml:trace contextRef="#ctx0" brushRef="#br0">2037 10358 43 0,'0'-23'21'0,"0"0"-5"0,0-2 0 0,0 25-8 0,12 0-6 0,0 48-1 0,-2 0-1 0,3 11-1 0,10-13 1 0,13-9 1 0,13-24 0 0,22-50 4 0,36-34-5 0,0-13 2 0,-23 13 0 0,-37 35-1 0,-24 1 0 0,2 22-1 0,-14 2-1 0,14-1-35 0,-14 12-17 0</inkml:trace>
  <inkml:trace contextRef="#ctx0" brushRef="#br0">1989 10704 35 0,'0'12'11'0,"0"-1"2"0,24 26 2 0,0-3-1 0,0 3-7 0,-1-13 0 0,13-14 0 0,24-44-3 0,59-62-1 0,59-23-4 0,-11 24 3 0,-24 37 0 0,-60-3 4 0,-47 13 0 0,-12 25-3 0,-12 11-14 0,0 35-76 0</inkml:trace>
  <inkml:trace contextRef="#ctx0" brushRef="#br0">1287 12502 20 0,'0'0'0'0,"0"0"29"0,-13-25-11 0,13 25-8 0,0-11-4 0,0 11 1 0,0-12-1 0,0 12-2 0,0 12-2 0,0-12-2 0,0 11 1 0,0-11-1 0,24 0-57 0,-24-11 25 0</inkml:trace>
  <inkml:trace contextRef="#ctx0" brushRef="#br0">1287 12514 41 0,'-13'-12'9'0,"-10"12"2"0,-1 0 1 0,-24 0-3 0,1 0-5 0,-13 12 0 0,24-12-2 0,13 0 0 0,23 0 0 0,-13 11-1 0,13 12 3 0,0 27 1 0,0 8-2 0,0 2 0 0,0 35 0 0,-11 0-2 0,-1-11 0 0,12 10-2 0,0-23 2 0,0 13-2 0,0-24 0 0,12 1 1 0,-12-27 1 0,11 3-1 0,14-14-1 0,-2-12 2 0,37 14-1 0,-2-13 0 0,27 12-1 0,-2-1 0 0,-36 1 1 0,-11-11 0 0,-24-13 3 0,-12 0 5 0,-23-25-6 0,11 25-107 0</inkml:trace>
  <inkml:trace contextRef="#ctx0" brushRef="#br0">8539 12490 3 0,'-12'-13'1'0,"59"2"-1"0,25-12 9 0,-13 10 9 0,0 1-9 0,13 12-6 0,47 25 0 0,-83 9 0 0,-12 3 1 0,0 10 0 0,-12 13 2 0,0 22-1 0,-2 26-3 0,15-1 0 0,11-12-1 0,-12 1-1 0,-24 0 1 0,-24-25-1 0,-12-24 2 0,-35-10 2 0,10-3 2 0,4 3-4 0,-4-3-5 0,37-21-70 0</inkml:trace>
  <inkml:trace contextRef="#ctx0" brushRef="#br0">1608 4501 56 0,'0'0'0'0,"-36"-25"10"0,36 14-7 0,11-1 0 0,-11 1 14 0,0 11-11 0,25-13-1 0,57 13 1 0,26-24-1 0,35 11 1 0,-13 3 2 0,-33 10-4 0,-38 10 1 0,-36-10 3 0,-23 0 0 0,13 0-34 0,10 25-81 0</inkml:trace>
  <inkml:trace contextRef="#ctx0" brushRef="#br0">3191 4417 57 0,'-23'-12'8'0,"-1"-1"-5"0,48 13-2 0,-12-10 19 0,12 20 2 0,35-10-14 0,71-10-3 0,49-14-1 0,12 12 0 0,-12 12 0 0,-36-12 3 0,-84-1-1 0,-47 13 1 0,-12 0-70 0,0 25-2 0</inkml:trace>
  <inkml:trace contextRef="#ctx0" brushRef="#br0">5097 4584 51 0,'0'0'0'0,"-48"-12"16"0,60 0-25 0,0-24 20 0,-12 13 1 0,-12 23-7 0,-12 0 8 0,24-12-4 0,24 12-5 0,36-13 0 0,11 2-1 0,47-1-1 0,3 12-1 0,21 0 0 0,12-11 1 0,-22-2 0 0,-25 13 0 0,-47 0 4 0,-12 0 0 0,-48 13 3 0,0-26 2 0,0 1-9 0,-12-13-19 0,12 15-82 0</inkml:trace>
  <inkml:trace contextRef="#ctx0" brushRef="#br0">8146 9132 16 0,'0'0'16'0,"11"-24"9"0,0 1-13 0,2-14 0 0,-13 3-5 0,-13 9 3 0,2-10-4 0,11 24 0 0,-11 11-1 0,-1 0 0 0,-25 71 1 0,14 11-2 0,-1 25 0 0,35 14-3 0,25 9 3 0,-11-23 1 0,-25-24 0 0,-12-35-1 0,-37-14-1 0,3-21-1 0,22-26-24 0,0-21-53 0,12 34 34 0</inkml:trace>
  <inkml:trace contextRef="#ctx0" brushRef="#br0">7872 9442 70 0,'0'0'0'0,"-13"-47"17"0,49 10 3 0,48-10-16 0,11 23-20 0,-47 24-69 0</inkml:trace>
  <inkml:trace contextRef="#ctx0" brushRef="#br0">8336 9442 18 0,'13'-24'27'0,"-2"-12"-8"0,-11-1-5 0,12 3-9 0,-1 10-3 0,-11 0 0 0,0 1 3 0,0 10-1 0,-23 1-2 0,-1 0 0 0,12 12 1 0,-12 12-2 0,0 24 4 0,13 12-2 0,-14 11 0 0,25-11-2 0,0-25 1 0,25-23 2 0,10-34 0 0,-11-16-3 0,12 40 0 0,-24 10 5 0,-1 23 6 0,2 25-8 0,-1-12-2 0,-12-12-3 0,0-13-17 0,11-11-48 0,-11 0 13 0</inkml:trace>
  <inkml:trace contextRef="#ctx0" brushRef="#br0">8705 9227 37 0,'0'-12'18'0,"12"-11"-5"0,-12 11 4 0,-12 12-3 0,-1 0-3 0,-22 12-4 0,-1 23-4 0,13 1-2 0,23-12-1 0,36 0 1 0,22 10 0 0,-33 16-1 0,-25-27 6 0,-25 1 2 0,-10-12-5 0,-1-24-2 0,25-1-23 0,22-21-42 0,2 21 13 0</inkml:trace>
  <inkml:trace contextRef="#ctx0" brushRef="#br0">8932 9001 61 0,'0'0'5'0,"-12"-58"9"0,24 33 2 0,-12 13-3 0,11 24 1 0,-11 47 1 0,-11 37-5 0,-1 0-5 0,12-14-2 0,12-34-2 0,22-2 1 0,-9-9-2 0,23-37 2 0,-14 0-16 0,-9-24-46 0,-14 11-9 0</inkml:trace>
  <inkml:trace contextRef="#ctx0" brushRef="#br0">8896 9119 59 0,'-12'-11'12'0,"37"11"10"0,57-23-5 0,13 11-8 0,-36 12-3 0,-59 0 7 0,-11-12-11 0,11 12-53 0,11 0-16 0</inkml:trace>
  <inkml:trace contextRef="#ctx0" brushRef="#br0">7705 10097 16 0,'0'0'8'0,"0"-11"24"0,0-2-16 0,0 1 3 0,0 0-10 0,0-1-6 0,11 2 2 0,25-12 0 0,-12 10 3 0,-24 1-5 0,0 12 2 0,0 0-3 0,0-12 2 0,0 12-4 0,0 0 0 0,-11 12 0 0,-13 0 0 0,-12 1 1 0,11-2-1 0,14 1 0 0,11-1 0 0,0 14-1 0,11 11 2 0,14-1-1 0,-14 13 0 0,2-24 1 0,-1 0 2 0,-37-24 5 0,2 0-3 0,10-12-1 0,2 12-1 0,11-12-1 0,0 12-2 0,0 0 0 0,0 0-67 0,11 0-7 0</inkml:trace>
  <inkml:trace contextRef="#ctx0" brushRef="#br0">7979 9894 8 0,'0'-13'29'0,"-12"2"-7"0,0-12-13 0,24 11-3 0,-12 0 3 0,0-1 1 0,0 13-4 0,0 25 1 0,0 46 5 0,0 25 2 0,12 9-9 0,0-32-4 0,1-25 0 0,-2-25-2 0,-1-23-30 0,3-23-68 0</inkml:trace>
  <inkml:trace contextRef="#ctx0" brushRef="#br0">7919 10002 49 0,'-24'0'18'0,"36"-13"-13"0,36 13-1 0,22 0 0 0,27-12 3 0,-38 0-3 0,-23 12 3 0,-24 0-7 0,-12 24 1 0,0 12-1 0,-12-25 0 0,35 73 0 0,2-60 2 0,10-11 0 0,-35-26 1 0,0-11-2 0,-35-10 1 0,10-3-2 0,2 1 1 0,35 0-2 0,35 13 0 0,1 11 2 0,0 35-2 0,-12 37 0 0,-13 12 1 0,1-49 1 0,-24-23 9 0,12-47-3 0,0-24-4 0,12 11-2 0,12 49-36 0,10 22-43 0</inkml:trace>
  <inkml:trace contextRef="#ctx0" brushRef="#br0">8800 10002 60 0,'0'0'10'0,"0"-13"-14"0,12 1 6 0,-12 0-1 0,12-11 0 0,-12 12 6 0,-12-2-1 0,-11 1-3 0,23 12-2 0,-12 0-1 0,-12 25 2 0,-1 9 1 0,2 3 0 0,10 10-3 0,13 1 0 0,0-38 1 0,13-10 1 0,-1-21 0 0,12-29-1 0,-1 39 0 0,-23-1 3 0,0 12 0 0,0 23-2 0,13-10 0 0,10-1 0 0,25 0-2 0,-12-12 1 0,12 0 0 0,-1-12-1 0,-11-13 0 0,-12 2 1 0,0-1 0 0,-1 0-1 0,-23 13 0 0,0-12 2 0,-13 10-2 0,3 1 0 0,-2 12-1 0,0 12 1 0,-12 1-2 0,12 21 1 0,12 26 1 0,24 22-1 0,12 15 1 0,-26-2 3 0,-10-48 6 0,-46-23-2 0,10-24-4 0,11-12-43 0,25-23-40 0</inkml:trace>
  <inkml:trace contextRef="#ctx0" brushRef="#br0">9205 10036 50 0,'0'0'11'0,"13"-11"4"0,-2 11 1 0,1-12-7 0,24-12-6 0,-12 12-3 0,-12 0 4 0,-1 1 1 0,-11-1-2 0,0 1-1 0,0-14-2 0,0 25 0 0,-11-12 0 0,-14 12 0 0,14 0 2 0,-1 0-3 0,12 0 2 0,-13 24-1 0,2 0-1 0,-1-1 5 0,12 14 0 0,0-3-2 0,12-9 0 0,24 0 0 0,0-14 2 0,-1-1 3 0,1-20-2 0,0 10-3 0,-2-24-3 0,-21 0-30 0,-13 11-72 0</inkml:trace>
  <inkml:trace contextRef="#ctx0" brushRef="#br0">8146 10025 54 0,'0'0'7'0,"-12"0"-5"0,12 0 3 0,-24 11 4 0,11 14 1 0,13 11 0 0,0-13-4 0,13 1-3 0,23 0-2 0,-14-12-2 0,3-12 3 0,-1-23 1 0,-1-2-1 0,-10 0-1 0,-13-9 0 0,0 10 0 0,0 0 1 0,-13 1-2 0,2 10 0 0,-1 13 1 0,12 0-2 0,-13 0 2 0,-10 13 1 0,10 10-1 0,2 1 1 0,11 13 0 0,0-16-3 0,0 16-1 0,0-13 2 0,11-1 1 0,-11-10-2 0,13-13 3 0,-13 0 1 0,12 0-1 0,12-24-1 0,-12-12 0 0,-1 12-30 0,-11 1-57 0</inkml:trace>
  <inkml:trace contextRef="#ctx0" brushRef="#br0">7669 10775 4 0,'0'0'19'0,"0"0"10"0,11-11-13 0,2-2-4 0,23-11-7 0,-13 13-2 0,-10 11-3 0,-13-12 2 0,11 1-2 0,-11-2 1 0,0-11-1 0,-11 11 0 0,-2 13 0 0,-10-11 0 0,-13 11 0 0,12 11 0 0,-11-11 0 0,-1 25 0 0,0 11 0 0,11-1 1 0,25-10-2 0,13-2 1 0,23-12-1 0,-12-11 0 0,0-11 1 0,-1-1-1 0,0-24 2 0,-10 13-1 0,10 0 0 0,2 10 1 0,-25 13-1 0,0 13 0 0,-12 33 0 0,12 38-1 0,0 35 1 0,23 0 1 0,-23-12-2 0,-23-35 2 0,-13-37 3 0,-13-35 0 0,15-46 0 0,10-27 0 0,24 2-2 0,24-13-1 0,35 2-1 0,24 22-17 0,-35 24-38 0,-25 36 29 0</inkml:trace>
  <inkml:trace contextRef="#ctx0" brushRef="#br0">7884 10798 12 0,'0'0'0'0,"0"0"14"0,11-11 1 0,25-12-11 0,0 10-4 0,12-11 1 0,-38 1 0 0,3-1 1 0,-26 0 0 0,3 0 0 0,-14 24 1 0,0 11 2 0,-24 39-2 0,24-4-2 0,13-10-1 0,34 0 1 0,13-12 0 0,25-24-1 0,-4-12 0 0,-8-24-1 0,-2 13-2 0,-23-2 2 0,-12-10 2 0,-12 24-1 0,11-2 1 0,-11 26 0 0,13 33 5 0,-26 2-1 0,13-12-3 0,-11 0-1 0,11-26 2 0,0-31 0 0,0-29-1 0,11 3-2 0,2 12 2 0,10 12-3 0,13-2 1 0,0 25-1 0,-12 25 2 0,0 9-1 0,-12 3 1 0,-1-14 0 0,14 1-1 0,10-24-18 0,-11-13-50 0</inkml:trace>
  <inkml:trace contextRef="#ctx0" brushRef="#br0">8670 10739 2 0,'0'0'3'0,"22"-12"-1"0,-9 1 13 0,-1-1-8 0,-12 12-1 0,0-11-5 0,0 11-1 0,-12 0-8 0,12 0-19 0</inkml:trace>
  <inkml:trace contextRef="#ctx0" brushRef="#br0">8598 10727 14 0,'0'0'11'0,"-13"0"3"0,13 0-1 0,13 0-8 0,10 0-3 0,13 0-1 0,-1-11 0 0,-10-1-1 0,-14-12 1 0,-11-13-1 0,-11 26 1 0,-14-1-1 0,-10 12 3 0,12 36 2 0,-1 12-3 0,12 12 1 0,35-26 0 0,13-9-1 0,24-13-1 0,-13 1-11 0,-11-26-52 0</inkml:trace>
  <inkml:trace contextRef="#ctx0" brushRef="#br0">8848 10693 32 0,'-12'-13'5'0,"36"-11"0"0,-12 24 1 0,12 48-2 0,0 12 1 0,-12-1 0 0,-12-34-1 0,0-25 1 0,0-50-2 0,11-21 4 0,12 24-5 0,26 23-3 0,-1 24-5 0,-13 12-23 0,1 13 9 0,-12-2 20 0,-12-23 4 0,36 11-1 0,-25-11-4 0,1 0-3 0,-12-11 4 0,-24-12 3 0,-1-2 4 0,2 0 4 0,-1 14-6 0,12-1-3 0,-11 24 0 0,-14-1 1 0,2 14 0 0,11 11-1 0,-1-1-1 0,13-10 0 0,0-2 0 0,13-12 0 0,-1-11 0 0,11-23 0 0,13-25 0 0,-13 37-1 0,-10 22 0 0,-13 26 0 0,12-3 0 0,35-9 1 0,13-25-1 0,10-48 2 0,-21-23-1 0,-26-24-1 0,2 11 1 0,-13 13-1 0,-12 23 0 0,0 36 0 0,0 24 0 0,-12 49-1 0,0 33 3 0,12-12 0 0,12-9 0 0,23-25-1 0,1-37 0 0,0-35-2 0,0-47-3 0,-13 0-1 0,1 59 5 0,-12 35 1 0,-12 50 4 0,12-15-4 0,1-22 0 0,10-12-76 0</inkml:trace>
  <inkml:trace contextRef="#ctx0" brushRef="#br0">9801 10430 24 0,'0'0'5'0,"-12"0"0"0,12 12-4 0,0 0-34 0</inkml:trace>
  <inkml:trace contextRef="#ctx0" brushRef="#br0">9908 10549 29 0,'0'-11'20'0,"24"-2"-18"0,12 1 0 0,-1 48 1 0,-11 24 3 0,-24-13 0 0,-36-10-2 0,13-14-3 0,23-23 1 0,35 11-2 0,12 49-1 0,-22 35 0 0,-25-24 2 0,-36-23 0 0,-25-25 4 0,15-34-2 0,22-36-2 0,36-13-1 0,46 2-4 0,3 8-7 0,-1 3 8 0,-2 12 3 0,-9-13 0 0,-14 12 1 0,-11 1 1 0,-36 10-2 0,-12 14 2 0,-12 35 1 0,0 23 1 0,36 1-3 0,36-1 1 0,12-23-1 0,0-36 0 0,22-23-1 0,-9-1 1 0,21 48-2 0,-46 35 0 0,-36-23 4 0,-36 0 5 0,14-24-6 0,10-11-9 0,24 11-69 0</inkml:trace>
  <inkml:trace contextRef="#ctx0" brushRef="#br0">10837 10609 3 0,'0'0'4'0,"0"-24"0"0,12 24 10 0,-12-13-5 0,12 2 2 0,-12 22-1 0,-12 26-6 0,0 10-2 0,12 13-1 0,0-25-1 0,0-11 1 0,12-24 1 0,12-36-1 0,-1 1-1 0,0 24 0 0,-10 22 0 0,10 24 0 0,2-10 0 0,10-25 1 0,1-37 0 0,-25 3 0 0,-11-3-1 0,0 24 1 0,0 38 0 0,13 0 1 0,46-2-1 0,1-12-1 0,0-11 1 0,-14-23-1 0,-10-13 1 0,-23-12 0 0,-13 13 0 0,-24 22-1 0,-35 26 0 0,11 34 0 0,36 1 0 0,36-1 0 0,23-10 0 0,25-14 0 0,11-23 0 0,-11-48-2 0,-13-23 3 0,-23-12 0 0,-13-1 0 0,-23 37-1 0,0 23 0 0,0 36 0 0,-11 47 1 0,-1 12-1 0,12 13 1 0,48-36 1 0,11-36-1 0,-11-24 1 0,-14-49-1 0,-9-44 0 0,-1-16-1 0,-12 74 0 0,-12 47-1 0,-25 72 2 0,-11 35 4 0,49-13 2 0,46-21-4 0,12-38-1 0,1-47-1 0,-47-11-5 0,-37 0-39 0,12 23-7 0</inkml:trace>
  <inkml:trace contextRef="#ctx0" brushRef="#br0">7765 11610 26 0,'0'0'7'0,"0"-13"2"0,11 1 2 0,36-13-4 0,2-9-4 0,-14-26-2 0,1-1-1 0,0 3 1 0,-11-2 0 0,-14 13-1 0,-1 11 1 0,-10-12-1 0,-10 24 0 0,-1 0 0 0,-2 24 0 0,13 0 1 0,-12 37-1 0,-12 22 1 0,12 24 5 0,0 12 3 0,24-22-4 0,24-39-1 0,0-22-2 0,23-24-14 0,13-35-61 0</inkml:trace>
  <inkml:trace contextRef="#ctx0" brushRef="#br0">8336 11501 41 0,'0'0'0'0,"-12"0"4"0,24-23 1 0,1 0-1 0,10-2 0 0,-12 0 3 0,-11 2 0 0,-11 0-4 0,-1 11-3 0,1-1 0 0,-14 13 0 0,-11 0 0 0,13 0 0 0,11 13 0 0,-24 11 0 0,12 10 0 0,12-9 0 0,-1 0 1 0,38-14-1 0,11-11 2 0,0-24-1 0,-25-13-1 0,13 14 0 0,-12 0 1 0,-12 11-1 0,12-1 1 0,-12 13-1 0,12 25 2 0,-12-2-1 0,13 0-1 0,-13 2 0 0,11-13 0 0,1 12 1 0,12-24 1 0,-1-24 0 0,1-13-1 0,12 3 0 0,0 22-1 0,-24 24 2 0,10 35 1 0,-9 13-2 0,-1-37 1 0,-1-23 2 0,2-35 0 0,10-13-2 0,2 1-2 0,10 35-6 0,1 12-29 0,11 23-2 0,-11-11 15 0,-12-1 45 0,0 2-8 0,12-1-11 0,0-12-4 0,-1 0 2 0,-11-25 5 0,-24 14 0 0,0-12 2 0,0-1-2 0,0 11-3 0,0 13-2 0,-13-11 1 0,13 11 1 0,-11 0-2 0,-12 11 0 0,11-11-1 0,12 0 0 0,-24 13-1 0,12 11 0 0,-12-1-1 0,12-12 2 0,12 2-1 0,12-13 1 0,12 0 0 0,-12 0-2 0,24 24 0 0,-13 35 1 0,-12 0 0 0,-11-9 7 0,-34-29 1 0,-26-21-5 0,36-21-13 0,24-29-91 0</inkml:trace>
  <inkml:trace contextRef="#ctx0" brushRef="#br0">9073 11455 68 0,'0'0'7'0,"36"-13"3"0,13 1-3 0,11-24-5 0,-26 1-1 0,-34 10 0 0,-47 14 0 0,0 22 5 0,-2 26 3 0,49-3-4 0,13 3-1 0,46-13-2 0,12-24-2 0,13 0-48 0,-48 0-17 0</inkml:trace>
  <inkml:trace contextRef="#ctx0" brushRef="#br0">9778 11442 46 0,'0'0'0'0,"0"-24"5"0,-13 0-1 0,1 12 4 0,-12-11 2 0,-11 23 1 0,-13 35-3 0,-1 1-5 0,27 0-2 0,33-1-1 0,36-23 1 0,2 1 0 0,-2-61-5 0,2-25 2 0,-26-9-1 0,-12 9 0 0,-11-9 3 0,0 34 0 0,0 36 2 0,13 49 8 0,-26 47 3 0,-10 21-5 0,23-9-6 0,23-48-8 0,2-25-64 0,-14-23 34 0</inkml:trace>
  <inkml:trace contextRef="#ctx0" brushRef="#br0">10110 11455 15 0,'13'-13'27'0,"-2"1"-11"0,-11 0-2 0,12-12-9 0,-12 1-3 0,-12-1-1 0,1 0 4 0,-2 12 2 0,-11 12-3 0,1 0-3 0,10 0 0 0,-23 36 4 0,13 11-1 0,0-11-3 0,23 0 0 0,23-24 0 0,13-12 0 0,0-48 1 0,-13 23-1 0,-10 14-1 0,-13 11-2 0,11 24 3 0,25 0-1 0,36-11 1 0,-1-26-1 0,-22-11 1 0,-3-23-1 0,-10-37 0 0,0-24-6 0,-12 3 1 0,-13 32 4 0,-11 38 1 0,-23-1-1 0,11 36 1 0,0 36 1 0,-12 22 5 0,12 38-2 0,12 13-2 0,-13-27 0 0,49-11-1 0,1-35-1 0,10-24 1 0,12-12-9 0,1-25-3 0,-11-9 6 0,-15-3 5 0,-9 3 1 0,-14 9-1 0,-11 0 0 0,-11 15 0 0,-1-1 0 0,-1 11 0 0,2 0 0 0,-25 0 2 0,12 21 0 0,0 4 0 0,12 11 1 0,12-13-1 0,0 2-1 0,24-25 1 0,0 0-4 0,1 23 3 0,9 25 2 0,-9-23-2 0,-14-14 1 0,-11 1-12 0,-11-12-39 0,-1-12-1 0</inkml:trace>
  <inkml:trace contextRef="#ctx0" brushRef="#br0">10491 11132 57 0,'0'0'4'0,"24"-35"9"0,83 12 3 0,1 10-12 0,-37 1-1 0,-71 12 0 0,0-12-29 0,-12 12-34 0</inkml:trace>
  <inkml:trace contextRef="#ctx0" brushRef="#br0">7086 11394 24 0,'-12'0'4'0,"0"0"9"0,12-12-3 0,-12 12-2 0,0 0 2 0,12 0 2 0,0-11-3 0,0 11-2 0,12 0-2 0,37 0 3 0,21-12-3 0,2 12-3 0,11 0-1 0,-24 12-1 0,-11 11 0 0,-24-23 4 0,-1 0 0 0,-10 0 1 0,-13 0-1 0,0-12-5 0,12 1-60 0</inkml:trace>
  <inkml:trace contextRef="#ctx0" brushRef="#br0">7348 11263 26 0,'0'-13'20'0,"-24"13"-7"0,24-10 4 0,0 10-2 0,0 10 8 0,11 3-15 0,14-1-1 0,-2 0-3 0,13 24-2 0,-11-12 0 0,9-12-1 0,-9-12 0 0,-2 12 1 0,1-12-1 0,-24 0 1 0,12 0 2 0,-12 0 0 0,-12 0-1 0,-12 11-2 0,-11 25-1 0,-1 12-1 0,0-13 2 0,24-10 0 0,12-25 1 0,-12 11-1 0,12-11-10 0,12-24-114 0</inkml:trace>
  <inkml:trace contextRef="#ctx0" brushRef="#br0">7299 11882 32 0,'-11'0'7'0,"-1"-12"7"0,12 1-3 0,12 11 5 0,12 0-11 0,24-12 0 0,-1 12 3 0,13 12 0 0,-24-1-5 0,-2-11-1 0,-9-11-1 0,-13 11 1 0,-12 0-2 0,0-12-28 0,12 12-54 0</inkml:trace>
  <inkml:trace contextRef="#ctx0" brushRef="#br0">7526 11740 37 0,'0'0'10'0,"0"0"-1"0,-12-12 5 0,12 12-4 0,0 0 12 0,12 24-10 0,-1-13-8 0,2 12-2 0,-1 2-1 0,12 0 1 0,0-14-1 0,-12-11 4 0,-12 0 1 0,12 12-3 0,-12-12-2 0,0 0 3 0,0 0 0 0,-12 11 0 0,-12 13-2 0,0 12 1 0,12-12-3 0,0-12 0 0,12-12-29 0,-13 0-80 0</inkml:trace>
  <inkml:trace contextRef="#ctx0" brushRef="#br0">8015 11907 56 0,'0'0'27'0,"10"0"-17"0,39 0-1 0,-1 0-5 0,-13 0-2 0,-35 0-2 0,24-13 2 0,-1-11 1 0,-10 1-1 0,-13-1-1 0,0 0 0 0,-13 24 2 0,-10-13 2 0,-1 13 0 0,1 13 0 0,-1 11 1 0,0 12-1 0,12 12 3 0,12-1-3 0,12-10-1 0,12-26-1 0,23-1-1 0,0-20-16 0,-11-1-46 0,-11-2-15 0</inkml:trace>
  <inkml:trace contextRef="#ctx0" brushRef="#br0">8396 11823 34 0,'0'0'0'0,"0"0"33"0,12 13-16 0,-1 10-5 0,13 12-6 0,12 1-4 0,0-12 0 0,-24-12-3 0,0 0-25 0,-12-12-41 0</inkml:trace>
  <inkml:trace contextRef="#ctx0" brushRef="#br0">8549 11811 46 0,'-10'0'4'0,"10"0"3"0,0 12 9 0,-24 12-1 0,0 11-1 0,-12 1-8 0,12-13-5 0,1 2-19 0,11 0-33 0,12-14 14 0</inkml:trace>
  <inkml:trace contextRef="#ctx0" brushRef="#br0">8741 11918 27 0,'0'-11'3'0,"12"-14"9"0,-1 2 5 0,-11 23 3 0,0 0-2 0,-11 59-1 0,-1 35-5 0,12-10-7 0,12-13-3 0,-1-21-2 0,-11-27-21 0,0-23-71 0</inkml:trace>
  <inkml:trace contextRef="#ctx0" brushRef="#br0">8764 11894 37 0,'13'-24'14'0,"10"1"-3"0,1 23-3 0,-12 47 8 0,0 13 2 0,-12-23-6 0,0-26-3 0,-36-11-5 0,13-11-10 0,-2-14-44 0,25 25-10 0</inkml:trace>
  <inkml:trace contextRef="#ctx0" brushRef="#br0">8932 11930 63 0,'0'-12'14'0,"11"12"-10"0,12 0 0 0,26 0-3 0,-13-11 0 0,-1-14 1 0,-23 2-1 0,-12 11 1 0,0 1 0 0,-12 11 3 0,-1 0 0 0,3 11 1 0,-14 24-4 0,12 1 0 0,0 0-2 0,24-12 2 0,12-11 1 0,-2-2 1 0,14-11-3 0,0-24-2 0,0 0-25 0,1 0-2 0,-26 1 17 0,-11 10 8 0,0 1 4 0,0 0 5 0,0-11-4 0,23 23-3 0,2 0 2 0,-14 12 8 0,2 36 3 0,10 11-7 0,-11-23-2 0,0-26-2 0,-12-20 5 0,-12-14-5 0,0-24 0 0,48 12-5 0,24 1-5 0,-13 12 7 0,1 10 1 0,-24-11 2 0,-24-12 0 0,12 1 0 0,-12 11 6 0,0 24 4 0,-12 48 7 0,-1 36-11 0,13-13-7 0,25-12-21 0,-13-34-74 0</inkml:trace>
  <inkml:trace contextRef="#ctx0" brushRef="#br0">9515 11870 75 0,'-12'-11'17'0,"35"-1"-9"0,26 1-6 0,9-2-2 0,-33 13-78 0</inkml:trace>
  <inkml:trace contextRef="#ctx0" brushRef="#br0">10110 11549 89 0,'0'0'6'0,"0"0"-1"0,-11 61 19 0,11 10-5 0,0 23-10 0,0-22-4 0,0-12-3 0,0-37 1 0,0-23 2 0,0-36-4 0,35-11-6 0,1-1-3 0,12 1-2 0,-1 10 8 0,-23 14 2 0,-12 23 1 0,-36 23 3 0,-24 14-2 0,1 10-1 0,47-10 1 0,24-3-1 0,23-10 0 0,1-24-1 0,23 0-1 0,-48-24-7 0,13-10 3 0,-23-3 4 0,-1 13 2 0,-12 24-2 0,0 11 5 0,0 26 2 0,0 10 0 0,12-23-2 0,-12 0-3 0,0-12 0 0,0-1 2 0,0-34-3 0,0-13 0 0,12 13-1 0,-1 0-1 0,13-2 0 0,-1 25 1 0,2 0 0 0,-14 25 1 0,2-2 0 0,-13 0 1 0,12-11-1 0,-1-12 0 0,13 13-2 0,12-26 1 0,-12 13 1 0,-12-12-1 0,-1 24 1 0,2 1-1 0,10-13 2 0,-11 0-1 0,-1-13 1 0,-22-22-1 0,-1-1 0 0,-11 24 0 0,-1 12-3 0,-12 0 2 0,24 25-1 0,12-14 0 0,12 12 2 0,24-11 0 0,0-12-1 0,-2-12 0 0,15 1 1 0,-25-12 0 0,10-2 0 0,-21 13 0 0,-1-1 1 0,-24 26 2 0,12 11-3 0,0 12 0 0,0-13-1 0,0-23 2 0,12 0 1 0,12-23-2 0,-12 11 1 0,-12 12-3 0,24 0 2 0,-1 12 0 0,25-24 0 0,-12 1 0 0,-24 11 1 0,-12 0-2 0,11-13 1 0,14 1-2 0,10-13-5 0,1 25 0 0,-36 0-14 0,0-11-14 0,12-1-37 0</inkml:trace>
  <inkml:trace contextRef="#ctx0" brushRef="#br0">11206 11728 16 0,'0'-13'16'0,"0"-21"-9"0,0 9-37 0</inkml:trace>
  <inkml:trace contextRef="#ctx0" brushRef="#br0">11230 11597 57 0,'0'0'13'0,"-12"47"3"0,0 13-3 0,12-1-9 0,0-11-11 0,12-12-31 0,-12-13-14 0</inkml:trace>
  <inkml:trace contextRef="#ctx0" brushRef="#br0">11361 11882 44 0,'0'0'2'0,"35"0"-1"0,-11-23 2 0,-12 11 0 0,-1-12 1 0,-22 0 1 0,-14 24-1 0,3 0 2 0,-2 24-1 0,-1 0-2 0,25 11-3 0,13 1 0 0,23-24 0 0,11-12-4 0,0-36-63 0</inkml:trace>
  <inkml:trace contextRef="#ctx0" brushRef="#br0">11611 11811 29 0,'-12'-12'24'0,"12"-1"-19"0,0-10 10 0,-11 23-6 0,-14 0-5 0,1 12 0 0,-11 24 0 0,23 0-1 0,24-13-2 0,-1-11 1 0,13-12-1 0,12-12-4 0,-23-35 0 0,10-13-5 0,-12-22-2 0,-11 11 9 0,0 21 2 0,0 39 2 0,0 11 1 0,-23 36-1 0,-1 10 3 0,24 15-4 0,24-13-1 0,12 23-1 0,-13 12-1 0,-11-11-2 0,-12-47-3 0,-12-25-4 0,-11-37 7 0,10 24 8 0,2 13 0 0,22 0-3 0,14-23-29 0,-2-1-22 0</inkml:trace>
  <inkml:trace contextRef="#ctx0" brushRef="#br0">11682 11894 16 0,'0'0'25'0,"-12"0"16"0,12-12-16 0,12-11-52 0,12 11-48 0</inkml:trace>
  <inkml:trace contextRef="#ctx0" brushRef="#br0">11837 11847 66 0,'0'-36'-10'0,"0"24"-19"0,-24 12 36 0,-11 24 16 0,35 12-6 0,46-25-14 0,61-11-73 0</inkml:trace>
  <inkml:trace contextRef="#ctx0" brushRef="#br0">12693 4536 77 0,'-22'-12'19'0,"-2"-11"-16"0,24 23-3 0,0 12 0 0,12-12 16 0,58-12-9 0,73 0-4 0,61-24-3 0,22 0 1 0,-24 11 0 0,-47 15 0 0,-95 10 8 0,-49 0 4 0,-11 0-8 0,24-11-75 0,-12 11 17 0</inkml:trace>
  <inkml:trace contextRef="#ctx0" brushRef="#br0">14814 4392 63 0,'-12'0'8'0,"-12"0"-4"0,0 0 7 0,1 0 5 0,23 0-9 0,59 0-1 0,48 0-1 0,48-10-1 0,12 10 2 0,-24 10-3 0,-72-10 2 0,-35 0 3 0,-36 0-3 0,12 0-34 0,24 0-71 0</inkml:trace>
  <inkml:trace contextRef="#ctx0" brushRef="#br0">16671 4321 51 0,'-11'0'10'0,"-48"-11"-6"0,35 11 9 0,0 0-5 0,12 0-4 0,12 0-2 0,23 11 2 0,25-11 0 0,36-11 1 0,23 11-2 0,12-12-1 0,0 1-2 0,1-2 1 0,-14 1-2 0,13 0 5 0,-12 12 0 0,-11-11-3 0,-13 11 0 0,-23-12 0 0,-25 24 1 0,-24-12 6 0,2 0 3 0,-13-12-5 0,-13 1-6 0,13-2-119 0</inkml:trace>
  <inkml:trace contextRef="#ctx0" brushRef="#br0">22269 8108 27 0,'0'-11'2'0,"-12"-14"11"0,24 2-7 0,11 0-1 0,25 10-1 0,-24 1-1 0,0 0 3 0,-36 12 0 0,0-13-2 0,-12 2-2 0,0 11-1 0,-23 11-1 0,-12 14 1 0,34 0-1 0,13-2 1 0,36 0-1 0,36 25-1 0,-1 24 0 0,-11-12 1 0,-60-26 3 0,-60-21 2 0,-11-13 0 0,12-24-5 0,59 1 1 0,12 23-3 0,36 0-6 0,11 0-19 0,-11 0-23 0</inkml:trace>
  <inkml:trace contextRef="#ctx0" brushRef="#br0">22542 8299 4 0,'11'-24'13'0,"-11"-24"5"0,25-11-8 0,22-1-8 0,1-11-1 0,-24-1 0 0,-12-11-1 0,-12 1 1 0,0 45 0 0,-12 1 2 0,0 36-1 0,0 12 0 0,-11 49 0 0,11 21-1 0,-1 1 0 0,26 1-1 0,-1-13 0 0,11-35 1 0,13 0 0 0,12-47 0 0,-1-26-1 0,13 1 1 0,-12 12-2 0,-26 12 1 0,-9 37 2 0,-36 9 1 0,11 3-1 0,12-13-1 0,47-1 0 0,0-23-1 0,-11 0 0 0,-12-34 1 0,-24-3-1 0,0 1 0 0,-24-12 1 0,1 14 0 0,-1 9-1 0,12 25 0 0,-12 12-1 0,-1 24 1 0,3 12 0 0,34-14 0 0,11-9 1 0,13-13-1 0,12-24-1 0,-13 0 0 0,12-24 0 0,2 25 1 0,-26-14 1 0,1 13-1 0,-24 1 0 0,12 22 0 0,-12 13 0 0,0 12 0 0,0 0 0 0,0-11 0 0,12 9-1 0,0-22 1 0,12-12 0 0,12-12 1 0,-13-11-1 0,13 12 0 0,0-2 0 0,-24 13-1 0,0 13 2 0,0 21-2 0,10-22 1 0,27 0 0 0,10-12 0 0,1 0 0 0,-13-24 0 0,-11-23 1 0,-13-1-1 0,-23-12 0 0,-23 49 1 0,-24-1-1 0,11 35 0 0,24 1 0 0,48 23 0 0,35-22-1 0,-11-13 1 0,-2-24 1 0,-22 0-1 0,-23-1 1 0,-1 13-13 0,-12-11-40 0</inkml:trace>
  <inkml:trace contextRef="#ctx0" brushRef="#br0">21423 9073 1 0,'0'0'0'0,"0"12"9"0,24-24-1 0,0 0-3 0,0-1-2 0,-1-34-1 0,0 0-1 0,13-14 1 0,-11 2 0 0,-1 13-1 0,-13-4 0 0,-11 16 1 0,0 10 0 0,-11 0 0 0,11 24-1 0,0-12-1 0,-13 12 1 0,2 12-1 0,-1 24 1 0,-12 10-1 0,12 15 1 0,-1 10 0 0,2 2 0 0,11-15 1 0,24-22-1 0,24-25 1 0,0-11-1 0,-14-11 0 0,15-25-5 0,-2 12-37 0</inkml:trace>
  <inkml:trace contextRef="#ctx0" brushRef="#br0">21840 8906 11 0,'0'0'5'0,"-36"0"10"0,24 12-13 0,24 0 1 0,0 1 0 0,12-13 0 0,1-13-2 0,-14-11 0 0,1 0 0 0,-12 1-1 0,0 10 0 0,0 1 1 0,-23 12 1 0,-2 12 0 0,1 12-1 0,-12 12 1 0,24 1-1 0,12-16 0 0,24 4 0 0,0-13 1 0,12-12-1 0,11-24-1 0,1 11-18 0,-24 3-22 0</inkml:trace>
  <inkml:trace contextRef="#ctx0" brushRef="#br0">22101 8846 4 0,'0'-12'4'0,"13"0"8"0,-1 1 8 0,-12 11-8 0,-12 0-7 0,-24 0 0 0,12 0-3 0,-1 23-1 0,3 2 1 0,22 9-2 0,12-9 1 0,34 0-1 0,3 9-1 0,-26-10 1 0,-23 0 1 0,-47-12 4 0,-1-12-1 0,13-12-1 0,35 1-3 0,12-2-22 0,11 1-28 0</inkml:trace>
  <inkml:trace contextRef="#ctx0" brushRef="#br0">22316 8846 2 0,'0'-12'3'0,"24"0"2"0,0 1 11 0,-12-1 2 0,-36 12-11 0,-24 23-2 0,24 1-3 0,24 12-2 0,12 0 1 0,0-11-1 0,-24 9 1 0,-36-34 2 0,14 0-2 0,21-23-2 0,49-1-58 0</inkml:trace>
  <inkml:trace contextRef="#ctx0" brushRef="#br0">22709 8943 9 0,'0'0'1'0,"36"0"8"0,12-13 6 0,-25-11-7 0,13 0-5 0,-12-12-1 0,-24 24 0 0,0-11-1 0,-24 0 1 0,-1 10 0 0,-9 13 0 0,22 0 0 0,-24 24-2 0,12 23 0 0,-12-11 1 0,36-12-1 0,12 0 0 0,36-36 1 0,0-13-1 0,-14 2 0 0,-21-1 1 0,-1 24-1 0,0 0 0 0,-12 36 1 0,12 46 4 0,-12 15-2 0,-12-2 2 0,0 0-3 0,-24-35 0 0,13-36 0 0,-13-14 1 0,0-56-2 0,24-26-1 0,24-11-1 0,35 12 0 0,12 12 1 0,14-12-1 0,10 10 0 0,-11 25-1 0,-25 12 2 0,-11 1-1 0,-25-1 2 0,-22-13-1 0,-14 26 1 0,-33 22-2 0,34 26 3 0,24 10-2 0,0 1 0 0,11-25-2 0,26 2 1 0,10-25 1 0,1-25 0 0,11-9 1 0,-11 21-2 0,-24 1 1 0,-12 37 0 0,-12-2 0 0,0 1 1 0,-23-12 0 0,10-12 1 0,1-36-2 0,24 0 0 0,35 12-1 0,1 13 1 0,0 22 0 0,-1 13-1 0,-11-11 2 0,-24-2-2 0,-1 1 1 0,14-12 0 0,10 0 0 0,1-23 1 0,0-14-2 0,-12-10 1 0,-24 23 0 0,0 11 1 0,-13 26-2 0,-10 35 1 0,12-25 0 0,11 14 0 0,23-26 0 0,36-35 0 0,13 0-1 0,-13 24 1 0,-23 48 0 0,-13 0 0 0,2-36 0 0,-1-12 0 0,11-48 0 0,13 0 0 0,-12 25-5 0,11 23-11 0,-11 0 4 0,1 0 9 0,-14 0 2 0,-12 0 3 0,-11 0 2 0,0-23-1 0,12 10-2 0,-1-11 0 0,-11 11 1 0,-11 13 1 0,-12 0 0 0,-13 0-1 0,12 25-1 0,12-13 0 0,0 12-1 0,0-1 1 0,12 1-1 0,0-11 1 0,0-13-1 0,12 0 1 0,0-13-1 0,12 13 0 0,-12 13 0 0,1-2 1 0,10-11 0 0,0-11-1 0,13-14 0 0,-12 25 1 0,-12-12-1 0,12 1 0 0,-2-37 0 0,-9-35 1 0,10 11-1 0,-10 47 0 0,-13 25 0 0,0 50-1 0,12 9 1 0,12-13-1 0,-1-21 1 0,-10-13 0 0,-13-12 0 0,0 0-2 0,0 13-33 0,0-13 5 0</inkml:trace>
  <inkml:trace contextRef="#ctx0" brushRef="#br0">24484 8501 14 0,'-13'-60'9'0,"26"1"-6"0,10 23 6 0,-11 24 1 0,-12 24-4 0,-24 49 1 0,-11 21-2 0,23 12-2 0,-1 3 0 0,38-39-2 0,-14-8-1 0,-11-39 1 0,13-11 2 0,22-36-2 0,13-23-1 0,-24 47-1 0,-12 58 1 0,-12 27 4 0,11-14-2 0,13-23-1 0,12-24-26 0,-24-12-29 0</inkml:trace>
  <inkml:trace contextRef="#ctx0" brushRef="#br0">24734 8583 33 0,'-36'-34'13'0,"24"22"-11"0,24 0-47 0</inkml:trace>
  <inkml:trace contextRef="#ctx0" brushRef="#br0">24734 8667 35 0,'-24'0'2'0,"24"-11"1"0,24-1 4 0,11 12-3 0,1 0-1 0,0 36-1 0,-12 11 1 0,-24 25 1 0,-24-25-1 0,-24-11-1 0,24-12-1 0,35-12-1 0,61 24 2 0,-1 35-2 0,-46-35 1 0,-73-1-2 0,-47-23 2 0,34-24-1 0,39-23 1 0,80-1-1 0,27-25-4 0,9-10-5 0,-22 0 9 0,-24 0 1 0,-23 24 3 0,-14 10 4 0,-22 37-6 0,-2 25-2 0,1 21-1 0,12-9 2 0,25-1-1 0,32-36-1 0,4-12 1 0,-15-12 1 0,-21-13-2 0,-14 26 2 0,-34-1 0 0,-24 35-3 0,11 27 2 0,24-16 1 0,48-22-1 0,10-58 2 0,15-27-2 0,-37-22 0 0,-12 48 0 0,-1 57 0 0,-22 63 0 0,-1-2 0 0,12-10 0 0,12-38-14 0,-12-23-40 0</inkml:trace>
  <inkml:trace contextRef="#ctx0" brushRef="#br0">25389 8608 43 0,'0'0'0'0,"-60"12"14"0,48 24-13 0,-12-12-16 0,24-12-23 0</inkml:trace>
  <inkml:trace contextRef="#ctx0" brushRef="#br0">15636 10727 20 0,'0'-11'23'0,"-24"-1"-18"0,12 12 0 0,12-11 0 0,48 11-3 0,47 0 2 0,60 0 0 0,58 0-3 0,2 11-1 0,-36-11 2 0,-49 0 2 0,-58-11-3 0,-36 11 0 0,-36-13-7 0,-12 1-23 0,0 12-11 0</inkml:trace>
  <inkml:trace contextRef="#ctx0" brushRef="#br0">15529 10764 47 0,'-48'0'2'0,"-83"11"0"0,119-11-2 0,48 0 5 0,83-11 6 0,107-37-5 0,59 36 0 0,1 1-3 0,-59-2-1 0,-60 13 0 0,-84-12-1 0,-47 0-1 0,-23-1-20 0,-38 2-35 0</inkml:trace>
  <inkml:trace contextRef="#ctx0" brushRef="#br0">15564 10693 33 0,'-95'-13'18'0,"24"13"-13"0,60 0-1 0,57-12 2 0,85-24 5 0,48 24-6 0,23 1-2 0,-11-1-2 0,-37 12-1 0,-46-12 1 0,-50 12-1 0,-9 0 1 0,-26-13-1 0,-10 13-3 0,-49 0-72 0</inkml:trace>
  <inkml:trace contextRef="#ctx0" brushRef="#br0">15707 10656 43 0,'-24'-13'12'0,"-47"2"-9"0,71 11-4 0,60 0 3 0,59-23 4 0,47 11 1 0,226 12-3 0,-249 0-2 0,-47 0 2 0,-36 0 1 0,-37 0-4 0,-10 0 0 0,-13 0 0 0,12 0 1 0,-12 0 0 0,0 0 9 0,0 0-9 0,0 0 0 0,0 0-1 0,0-12 0 0,0 12-1 0,0 0 0 0,0 0 0 0,-12 0 0 0,12-13 0 0,0 13 0 0,0 0 0 0,0 0 0 0,0 0 0 0,12 0-82 0,11 0 57 0</inkml:trace>
  <inkml:trace contextRef="#ctx0" brushRef="#br0">19874 12871 44 0,'-11'-24'14'0,"11"24"-6"0,72-12-5 0,59 12 2 0,47 12 1 0,-47-12-3 0,-72 11 0 0,-34-11-3 0,-14 0-20 0,1 13-38 0</inkml:trace>
  <inkml:trace contextRef="#ctx0" brushRef="#br0">19827 13335 20 0,'-35'12'19'0,"-1"1"-10"0,47-13 0 0,73 0-3 0,59 0 1 0,-12 0 2 0,-24 0-6 0,-48-13-2 0,-11 13 0 0,-24 0-26 0,-12 13-23 0</inkml:trace>
  <inkml:trace contextRef="#ctx0" brushRef="#br0">19767 14061 17 0,'-11'0'16'0,"11"11"-6"0,84-11-5 0,58-23 4 0,49 12 3 0,-60 11-3 0,-48-12 0 0,-47 12-1 0,-36-12-2 0,0 12-4 0,11 0-3 0,-11 0-1 0,0 12 0 0,0-12 1 0,0 0 1 0,0 12 0 0,0-12 0 0,0 0-1 0,0 11 1 0,0 1-5 0,0-1 0 0,0-11 2 0,0 25-7 0,0-13-7 0,13-12 7 0,-13 13 4 0,0-13 4 0,0 11-10 0,0-11-8 0</inkml:trace>
  <inkml:trace contextRef="#ctx0" brushRef="#br0">17946 16789 39 0,'0'-25'2'0,"0"13"0"0,59-1 0 0,25 13 1 0,11 0 3 0,-23 0-1 0,-26 0-3 0,-21 0 0 0,-1 13-2 0,-12-1 2 0,12 24-3 0,-13 24 2 0,2-1-2 0,-2 37 1 0,1-2-1 0,-1 49-1 0,-11-36-2 0,25 1 0 0,-25-24 9 0,11-2-8 0,14-10 0 0,-25 0 1 0,11-13-1 0,-11 0 1 0,0-11-1 0,0-1 2 0,0-23 0 0,-11-1 1 0,-14 2-2 0,-22-1 4 0,11-2 1 0,-24-22 0 0,1 0-1 0,-24-10 4 0,0 10 3 0,23 0-2 0,12 0-2 0,25 0-2 0,23 0-2 0,0-12-57 0,0 12 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21339 14014 16 0,'0'0'13'0,"0"0"13"0,0-13-15 0,-11 13-1 0,-1 13 1 0,1-13 1 0,-14 0-2 0,25 0 1 0,-24 0 0 0,12 12 0 0,0-12 0 0,1 0-1 0,-1 0-3 0,12 0-2 0,0 0-1 0,12 0 2 0,23 0-5 0,37 0 0 0,11 0-1 0,47 0 1 0,-21 0-1 0,-3 0 1 0,-10 0-1 0,-1 0 1 0,-23-12 0 0,-1 12 1 0,-11 0-1 0,-13 0 1 0,-23 0 1 0,-1 0 2 0,13-13-3 0,-24 13-1 0,0 0-1 0,12 0 1 0,-12-11-1 0,24 11-1 0,-12-12-35 0,-14 12-113 0</inkml:trace>
  <inkml:trace contextRef="#ctx0" brushRef="#br0">21339 14122 50 0,'0'0'0'0,"-34"0"39"0,21 0-19 0,13 0-5 0,0-13 7 0,24 13-18 0,83-24 6 0,60 11-2 0,47 13-2 0,-23 0-5 0,-13 0-1 0,-71 0-2 0,-35 0 6 0,-14-11 0 0,-9 11-2 0,-13 0-3 0,-24 0 2 0,-37 0-2 0,-57 11-3 0,-61 2 1 0,-36-13 0 0,-23 12 3 0,-1-12-1 0,71 12 1 0,38 1-1 0,22-2 2 0,61-11-1 0,11 0 1 0,0 0 1 0,23 0 0 0,49 0 1 0,82 0-1 0,25 0-1 0,-12 0 0 0,-25 0-1 0,-46 0 0 0,-36-11 0 0,-13-2 0 0,-11 1 0 0,-24 12 0 0,0-12 1 0,-12 12-1 0,12 0 0 0,0 0 1 0,0 12-2 0,11-12 1 0,-11 0 1 0,12-12-1 0,-12 12 0 0,-1 0 0 0,-11 0 1 0,-23 0 1 0,-13 0-2 0,-35 0 0 0,-48 0 0 0,-13 0 2 0,-10 0-2 0,11 0 1 0,12 12-2 0,0-12 1 0,0 12 0 0,0 1 1 0,35-13-1 0,37 0 0 0,22 11 0 0,14-11 0 0,11 0 0 0,0 0 1 0,59-11-2 0,84-2 0 0,47 1 1 0,1 12 1 0,-12-12-2 0,-25 12 1 0,-34 0-1 0,-25 0 0 0,-23 0 2 0,-25-13-2 0,-11 13 2 0,-25-11 1 0,2 11 1 0,-1-12-1 0,0 1 2 0,-12-1-2 0,0 12-1 0,0-12-75 0,0 12 0 0</inkml:trace>
  <inkml:trace contextRef="#ctx0" brushRef="#br0">17732 16823 11 0,'0'0'6'0,"12"-34"15"0,-12-3-3 0,11 1-4 0,-11 1 0 0,0 22 2 0,0 13-7 0,0 60 11 0,0 59-10 0,0 36-9 0,0-48-3 0,0 0 0 0,0-35 1 0,-11-36 0 0,-1-14-4 0,12-32-31 0,12-38-26 0,-12 35 38 0</inkml:trace>
  <inkml:trace contextRef="#ctx0" brushRef="#br0">18077 16812 45 0,'0'-12'12'0,"0"12"4"0,0 0-10 0,-24 23 13 0,-12 14-5 0,-11 10-5 0,-13 11-8 0,-11-8-1 0,35-27-1 0,11 1 1 0,25-24 3 0,-11-13-3 0,22-10 0 0,2 12 1 0,10-2-2 0,14 26-2 0,-3 34 4 0,2 11-1 0,-11 26 1 0,22-36-1 0,-23 0 0 0,0-24-1 0,-12-2 0 0,1-22-43 0,-2-22-24 0</inkml:trace>
  <inkml:trace contextRef="#ctx0" brushRef="#br0">18338 17002 57 0,'0'0'8'0,"-23"-12"23"0,23 12-1 0,12 0-20 0,24 0-2 0,35-12-3 0,12 12 0 0,-11-13-2 0,-12-9-2 0,-13 10-18 0,-35 12-30 0,-12 0-36 0</inkml:trace>
  <inkml:trace contextRef="#ctx0" brushRef="#br0">18374 17109 36 0,'0'0'0'0,"-11"0"22"0,11 0-8 0,35 11 5 0,48-22-4 0,-11-1-2 0,-12 12-4 0,-36-11-5 0,-12-1-2 0</inkml:trace>
  <inkml:trace contextRef="#ctx0" brushRef="#br0">18982 16728 43 0,'0'0'17'0,"0"0"11"0,0-12-16 0,0 1 2 0,0-1-5 0,0 0-1 0,-13 12-4 0,13-13-1 0,0 2-1 0,13-25 1 0,-13 24-6 0,12-13 6 0,12 25 1 0,-12-22-3 0,11 22 3 0,13 0-2 0,0 22 0 0,-12 15 4 0,-2 10-4 0,3 1-2 0,-25 0 2 0,0 0-2 0,-25 0 2 0,3-25-1 0,-26 1-2 0,36-24 2 0,-12 24 0 0,24-24 1 0,12-12 1 0,0 0-2 0,12 24-2 0,12 0 2 0,-1 22-2 0,-12 16 0 0,2 9-2 0,-14-13 2 0,-22 15 2 0,-37-38 7 0,-23-11 0 0,23 0 1 0,13-24-2 0,-1 12 3 0,11 0-5 0,25-12-5 0,0 24-94 0,0 0-9 0</inkml:trace>
  <inkml:trace contextRef="#ctx0" brushRef="#br0">17267 17669 42 0,'0'0'4'0,"-24"-13"18"0,24 13-6 0,0-11-13 0,0 11-1 0,24 11 4 0,36-11 1 0,35-11 2 0,72-25-4 0,107 24-3 0,47 0 1 0,1 1 0 0,-25 11 2 0,-70 0 7 0,-86-12 2 0,-92 12 6 0,-26-11-7 0,-23-2-11 0,13 13-2 0,11 0-21 0,-36 0-136 0</inkml:trace>
  <inkml:trace contextRef="#ctx0" brushRef="#br0">17351 17717 25 0,'-24'0'11'0,"0"-12"14"0,0 0-10 0,24 12-6 0,0 0-4 0,36-12 3 0,23 12 2 0,36-12-5 0,72-1-1 0,60 2-2 0,35-1 2 0,-13 1-1 0,-10-2 2 0,-37 13-1 0,-23-12 4 0,-36 12-4 0,-48 0 4 0,-59 0 2 0,-12-12 2 0,-13 12-4 0,0 0 1 0,-11 0-4 0,0-11-1 0,0 11-12 0,-11 0-110 0,0 0 64 0</inkml:trace>
  <inkml:trace contextRef="#ctx0" brushRef="#br0">20327 17086 86 0,'0'0'0'0,"0"-12"14"0,12 0 29 0,24-1-27 0,12-21-8 0,11-3-3 0,1-34-2 0,-12-24-3 0,-2-1 0 0,-46-23-3 0,-11 35-1 0,-24 25 2 0,11 36 3 0,0 23-2 0,12 0-1 0,0 59 1 0,12 25 2 0,-12 47 3 0,-1-1-5 0,2-34 0 0,-1-12 0 0,1-50 1 0,11-21 0 0,11-37 1 0,1-59 0 0,12 22 0 0,0 14-1 0,0 35 2 0,0 0-5 0,23 24 5 0,-36 13-1 0,14 22-2 0,-25 11 1 0,0-21-1 0,36-1-4 0,12-12-1 0,-1-24-2 0,-24 0 5 0,13-36 3 0,0-12 2 0,-12-11-1 0,12 11 1 0,-12 24 6 0,-1 12-6 0,-23 24-1 0,0 24 1 0,0 0-3 0,0 10 0 0,36-33-1 0,24-26-1 0,-13-21 2 0,1 10 2 0,-12-12 0 0,-25-12 4 0,13 37 1 0,-12-1-5 0,0 59 2 0,-12 49-3 0,-12 23 1 0,-12 35-5 0,24-24 0 0,-12 14-2 0,1-120 9 0,-14-37 1 0,14-45-3 0,-1-26 2 0,35 0-5 0,25-21-5 0,13 21 1 0,21 24 4 0,-22 12 1 0,-12 1 3 0,-13 10 8 0,-24 50-2 0,-11 70-5 0,-11 24-4 0,-1 12-1 0,-11-35 1 0,11-48 1 0,0-36 7 0,36-72-2 0,35-106-1 0,13 23-2 0,-48 107-1 0,-24 48-3 0,11 48 1 0,-35 11 1 0,-36-23 0 0,-58 0-25 0,70-24-106 0</inkml:trace>
  <inkml:trace contextRef="#ctx0" brushRef="#br0">21709 17038 43 0,'-12'0'24'0,"35"0"1"0,13-23-11 0,36-2-5 0,-35 0 0 0,-26-9-2 0,-11 10-3 0,0 11-2 0,0 2 0 0,-11-1 1 0,-2 12 1 0,-11 12 0 0,0 24-1 0,0 10-2 0,12-21-1 0,24 0 0 0,24-2 0 0,0-23 0 0,0-12 0 0,11-12 0 0,-11 0 0 0,12 11 0 0,-13 13 2 0,1 13-2 0,-12 24 1 0,-1-26-2 0,-23 12 4 0,-11-46 2 0,11-38-1 0,59 3-4 0,0 45-26 0,25 13-67 0,-84 0 57 0</inkml:trace>
  <inkml:trace contextRef="#ctx0" brushRef="#br0">22459 16955 71 0,'0'0'32'0,"-13"0"18"0,26 10-29 0,59-44-21 0,35 10-148 0</inkml:trace>
  <inkml:trace contextRef="#ctx0" brushRef="#br0">23019 16800 80 0,'-60'23'29'0,"35"61"-3"0,3 47-20 0,22-24-6 0,12-59 0 0,-24-37 7 0,0-82-1 0,12-47-1 0,34-62-4 0,38 109-3 0,-23 83-2 0,-38 35 4 0,-35 1 2 0,-59-25-1 0,12-10-30 0,59-13-59 0</inkml:trace>
  <inkml:trace contextRef="#ctx0" brushRef="#br0">23400 16894 44 0,'-13'-11'15'0,"13"-1"13"0,13-12-9 0,-13 0-10 0,-13 1-4 0,-10-13-3 0,10 11-1 0,-10 14 3 0,-11 22 1 0,-27 39-1 0,13 8-3 0,25-11-2 0,10-10 1 0,26-13-1 0,10-24 0 0,13-24 2 0,-24-24 0 0,60 12 0 0,-49 12 3 0,0 13 2 0,-23 11-4 0,0 11-1 0,0 13-2 0,0 0 1 0,13 24-1 0,-1-12 1 0,12-26-2 0,23-20 1 0,0-26 1 0,-22-12 0 0,11 37 2 0,-1 11-1 0,-11 34-1 0,1 3 0 0,-2-13 0 0,-12-24 3 0,-11-36 1 0,13-23-3 0,22 22 1 0,13 26-28 0,35 11-43 0,-47 11 10 0</inkml:trace>
  <inkml:trace contextRef="#ctx0" brushRef="#br0">24018 16860 34 0,'13'0'11'0,"-1"0"41"0,-1-13-24 0,2 1-21 0,10-11-6 0,-11-13 2 0,-12 12-2 0,-23 11 4 0,-25 13-3 0,1 37-4 0,10-1 2 0,14 12 0 0,-1-14 0 0,24-9-1 0,11-25-1 0,25-25 1 0,1-9 3 0,-3-3 2 0,-9 26 3 0,-14 11-4 0,-11 11-3 0,0 13-1 0,0 0 0 0,13-12-6 0,10-1 0 0,13-11 3 0,0-23 3 0,1-1 1 0,-3 0 3 0,-22 24 3 0,12 0-1 0,-1 12-3 0,-23 13-2 0,-11-2 1 0,11-23 2 0,11-23-2 0,26-14 0 0,-13 26-2 0,-14 46 0 0,-10 1-1 0,13-25-1 0,35-22-1 0,12-12 4 0,-60 10 2 0,0 37-10 0,-13 24-114 0</inkml:trace>
  <inkml:trace contextRef="#ctx0" brushRef="#br0">23698 17300 105 0,'0'0'0'0,"-72"24"15"0,144-12-1 0,177-24-17 0,73 12-2 0,-36 0 5 0,-155-12 5 0,-155-25-51 0,24 26-6 0</inkml:trace>
  <inkml:trace contextRef="#ctx0" brushRef="#br0">20756 3881 40 0,'12'-46'19'0,"-1"9"0"0,2 1 8 0,-1 25-7 0,-1-1-13 0,2 35 1 0,-13 50-2 0,0 9 0 0,-13 12-3 0,2-10 0 0,-1-24 0 0,12-24-1 0,-13-24 0 0,13 1 1 0,0-26-2 0,0-11 3 0,13-12-6 0,10-12 3 0,13 1-1 0,12-11-1 0,24-3 0 0,-13 13 2 0,-11 2-1 0,-12 9 0 0,-36 24 1 0,-12 26-2 0,-12 24 1 0,-24-3 1 0,1 3-1 0,11-14 0 0,24 1 0 0,12-24 0 0,0 12 0 0,25-12-1 0,21 25 1 0,26 9 2 0,-1 14-3 0,-24 0 2 0,-22-13 0 0,-25-24 1 0,0-11-6 0,11-46-22 0,25-2-28 0,-12 24-28 0</inkml:trace>
  <inkml:trace contextRef="#ctx0" brushRef="#br0">21613 3929 74 0,'-36'-12'30'0,"13"12"-16"0,46 0-5 0,26-11 3 0,-2-2-3 0,-11 13-5 0,-36 0-2 0,11 0-43 0,2-12-56 0</inkml:trace>
  <inkml:trace contextRef="#ctx0" brushRef="#br0">22137 3572 58 0,'0'-24'14'0,"0"12"-1"0,24 24 14 0,-24 60-7 0,0 47-10 0,0-23-7 0,-11-14 0 0,-2-34-6 0,2-12-25 0,-1-47-68 0</inkml:trace>
  <inkml:trace contextRef="#ctx0" brushRef="#br0">22078 3572 53 0,'-24'-24'10'0,"24"12"0"0,11 12 10 0,14 0 4 0,11 60-12 0,11-1-8 0,24-11-2 0,13-12-1 0,-24-1-1 0,-25 1-1 0,-12-24-9 0,-23 1 0 0,13-26-20 0,-13-24-27 0,0 26 36 0</inkml:trace>
  <inkml:trace contextRef="#ctx0" brushRef="#br0">22507 3488 46 0,'0'0'0'0,"-12"-34"13"0,12 34-7 0,0 34 27 0,-24 62-8 0,-1 23-16 0,14-24-6 0,11-58-3 0,24-14-20 0,-1-59-83 0</inkml:trace>
  <inkml:trace contextRef="#ctx0" brushRef="#br0">22768 3465 36 0,'0'-24'35'0,"-11"12"-26"0,11 12 10 0,-12 59-1 0,12 25-10 0,-24-1-4 0,12-24-2 0,0-22-3 0,12-26-31 0,0-34-57 0</inkml:trace>
  <inkml:trace contextRef="#ctx0" brushRef="#br0">22650 3477 59 0,'-48'0'19'0,"35"0"-11"0,26-12 1 0,23 12 7 0,11 35-3 0,2 24-6 0,10 2-4 0,0-1-1 0,13-37-2 0,-13-12 1 0,-36 2-2 0,-10-13-5 0,-1 0-21 0,-1-24-19 0,-11 12-4 0</inkml:trace>
  <inkml:trace contextRef="#ctx0" brushRef="#br0">23102 3346 26 0,'0'0'18'0,"0"-13"2"0,0 50 13 0,-23 47-12 0,10 10-13 0,13-12-5 0,13-21 0 0,-2-38-2 0,-11-23 3 0,-24-11-28 0,13-12-63 0</inkml:trace>
  <inkml:trace contextRef="#ctx0" brushRef="#br0">22185 4321 8 0,'-12'0'22'0,"12"0"-18"0,-12 0 2 0,1 13 7 0,11-13-2 0,-24 12 0 0,12 0-1 0,-12 1-3 0,-1-2-1 0,25-1-2 0,0-10-3 0,36-10 0 0,60-14-1 0,23 0-1 0,36-12 0 0,35-12 0 0,-24 14 0 0,-34 21 0 0,-25-11-1 0,-35 11 3 0,23-21-12 0,-83 34 2 0,0 0-19 0,-24 11-8 0,12-11 25 0</inkml:trace>
  <inkml:trace contextRef="#ctx0" brushRef="#br0">22244 4442 11 0,'0'0'0'0,"-59"0"21"0,24 0-9 0,22 0 8 0,13-13-3 0,13 13-11 0,34-12-3 0,36-13-2 0,47-9 0 0,49 10-1 0,0-12-1 0,-13 12-1 0,-21 0 0 0,-27 13 2 0,-70-1 0 0,-36 12 2 0,-36 0-2 0,-35 12 0 0,-36 11-2 0,-37 2 4 0,-47-2 0 0,-23 13-1 0,36 0 0 0,23-13 0 0,47 1 1 0,61-24-1 0,35 0 1 0,47-12-2 0,60-13-1 0,36-9 1 0,23-3 0 0,2 14-1 0,-25-13 0 0,-37 24-2 0,-22 1 2 0,-36-1 3 0,-37 1 0 0,-34 11-2 0,-48 11 0 0,-14 24 1 0,27-23-4 0,46 12-69 0</inkml:trace>
  <inkml:trace contextRef="#ctx0" brushRef="#br0">21375 3322 32 0,'-23'-36'8'0,"-1"12"2"0,1 11-3 0,-26-8 3 0,2-4 4 0,11 13-8 0,-13 12-2 0,-9 12-1 0,-25 24-1 0,-25-1 1 0,12 13 0 0,14 11-1 0,10 1-2 0,1 11 2 0,-1 13 1 0,24 0-1 0,37-73-2 0,-25 96 1 0,12-12 0 0,24 23 1 0,12 3 0 0,24-14-2 0,12-12 0 0,23 0 1 0,-11-23 0 0,11-1 0 0,13-46 1 0,-1-2 0 0,24-12 0 0,-12-11-1 0,-1-11 1 0,3-37-1 0,-2-11 0 0,-12-1 1 0,1-1-2 0,-26 3 1 0,3-14 0 0,-2 13 2 0,-11-24-4 0,-24 11 3 0,-1-11-1 0,-11 11 1 0,-12-11-1 0,0-13 1 0,0-9-1 0,0 21-1 0,-12-12 2 0,-11 25 4 0,-37-1-6 0,-11 1 2 0,10 23 1 0,-9 25 0 0,10 23-3 0,-12 23 0 0,1 13-1 0,12 0 1 0,-1-1-5 0,1 37-21 0,-25 11-81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4144 7298 36 0,'0'-11'4'0,"-12"-1"10"0,24 12-3 0,49 12-1 0,45-12-5 0,49-12-3 0,-12 1-1 0,-48-2 4 0,-59 13 1 0,-36 0-6 0,12 0-72 0</inkml:trace>
  <inkml:trace contextRef="#ctx0" brushRef="#br0">5419 7239 45 0,'0'0'0'0,"-24"-36"44"0,0 24-38 0,84 12-6 0,59 0 5 0,24 12 1 0,-13-1-4 0,-22 2 1 0,-37-13-2 0,-47 0 1 0,-24 0 3 0,0 0-2 0,-36 24-97 0</inkml:trace>
  <inkml:trace contextRef="#ctx0" brushRef="#br0">6895 7287 28 0,'-11'-12'19'0,"-2"1"-9"0,13-14 0 0,0 13 6 0,0 12-8 0,0 0-5 0,36-13 0 0,24 13-1 0,23-11 0 0,0 22 2 0,1-11-1 0,-13 0-1 0,-11 0 0 0,-25-11 0 0,-23 11 2 0,-12 0-1 0,12 0-51 0,-12 0-7 0</inkml:trace>
  <inkml:trace contextRef="#ctx0" brushRef="#br0">6729 7239 58 0,'-12'-12'19'0,"0"12"-13"0,46 0-3 0,27-13 5 0,34 13 4 0,24 0-7 0,0 13-3 0,-11-13 3 0,-50 0 5 0,-22 0-2 0,-23-13 1 0,-1-10-4 0,-12 23-6 0,11 12-106 0</inkml:trace>
  <inkml:trace contextRef="#ctx0" brushRef="#br0">3478 7537 7 0,'-12'0'57'0,"12"0"-52"0,24 0-3 0,22 0-1 0,26-13-1 0,-24 26-59 0</inkml:trace>
  <inkml:trace contextRef="#ctx0" brushRef="#br0">3334 8026 50 0,'0'0'6'0,"36"0"-5"0,36 0 0 0,22 0-9 0,-45 0-34 0</inkml:trace>
  <inkml:trace contextRef="#ctx0" brushRef="#br0">3144 8680 47 0,'36'0'4'0,"71"0"-19"0,-83 0-6 0</inkml:trace>
  <inkml:trace contextRef="#ctx0" brushRef="#br0">3144 9442 43 0,'72'-13'-26'0</inkml:trace>
  <inkml:trace contextRef="#ctx0" brushRef="#br0">3347 10394 38 0,'71'-11'1'0,"24"-2"-25"0</inkml:trace>
  <inkml:trace contextRef="#ctx0" brushRef="#br0">3311 11334 44 0,'95'0'1'0,"71"25"-9"0,-106-2-24 0</inkml:trace>
  <inkml:trace contextRef="#ctx0" brushRef="#br0">3251 12454 53 0,'0'0'-1'0,"49"12"2"0,117 12-47 0</inkml:trace>
  <inkml:trace contextRef="#ctx0" brushRef="#br0">3311 13561 45 0,'48'-35'3'0,"83"45"-49"0</inkml:trace>
  <inkml:trace contextRef="#ctx0" brushRef="#br0">3430 14252 29 0,'-48'12'11'0,"84"12"-46"0</inkml:trace>
  <inkml:trace contextRef="#ctx0" brushRef="#br0">3704 15073 53 0,'0'0'0'0,"0"12"-16"0,11-12-3 0</inkml:trace>
  <inkml:trace contextRef="#ctx0" brushRef="#br0">22137 14490 34 0,'-11'-24'18'0,"-1"-12"12"0,12 1-11 0,36 22-13 0,35 38-6 0,-23 34 4 0,-25 12-1 0,-23 0 0 0,-23-21 1 0,-25-29-1 0,0-8 1 0,48-26 0 0,24-21-5 0,59-3 2 0,-11 3-1 0,-14-3 0 0,-9-10 1 0,-26 23-1 0,-23 11 3 0,-11 13-2 0,-37 50 1 0,13 8-1 0,11 2-1 0,36-12 0 0,22-1-25 0,15-23-72 0</inkml:trace>
  <inkml:trace contextRef="#ctx0" brushRef="#br0">22852 14679 58 0,'0'-21'21'0,"0"-4"16"0,-12 61-27 0,-12 35-4 0,12 12-3 0,12-11 0 0,0-25-1 0,0-34 1 0,-11-26-24 0,-1 1-93 0</inkml:trace>
  <inkml:trace contextRef="#ctx0" brushRef="#br0">10277 7346 57 0,'0'-11'3'0,"12"-60"23"0,37 21-8 0,-3 16-4 0,1 34 3 0,2 47-5 0,-27 36-8 0,-22-24-2 0,-34-22 0 0,10-24 4 0,11-38-2 0,38-34-3 0,46-12-1 0,1 10 0 0,-49 38 0 0,-23 23 2 0,-59 34 0 0,23 16-1 0,24 8-1 0,48 2 0 0,23-12-11 0,25-1-36 0,-36-11-52 0</inkml:trace>
  <inkml:trace contextRef="#ctx0" brushRef="#br0">10837 7490 95 0,'0'0'0'0,"-36"-50"12"0,48 16 1 0,24 10 6 0,-2 24-4 0,15 12-7 0,-13 34-4 0,-24 4-1 0,-24-3-1 0,-24 11 1 0,-23-8-1 0,11 8 0 0,24-34-1 0,48-12 1 0,47-1 0 0,48-22-1 0,-23 11 0 0,-61-12 3 0,-35 12 0 0,0 0-8 0,-23 12-139 0</inkml:trace>
  <inkml:trace contextRef="#ctx0" brushRef="#br0">13362 7846 19 0,'-13'-25'36'0,"13"4"-23"0,0-4-3 0,0 25-1 0,13 0 0 0,-13 36 6 0,11-1-8 0,1 1-2 0,-12-24 1 0,0-12 3 0,0-12-3 0,0-12-4 0,0-23 0 0,0 23-1 0,0 24 1 0,0 0-1 0,0 13-1 0,11-2 1 0,-11-11 1 0,0 0-9 0,36 23-104 0</inkml:trace>
  <inkml:trace contextRef="#ctx0" brushRef="#br0">21364 7965 31 0,'-12'-12'19'0,"12"1"-12"0,23-13 4 0,-11 11 6 0,-12 2-13 0,24-1 0 0,0 12 5 0,-12 0-1 0,24 0-4 0,-1 12-2 0,-12 12-1 0,-23-12 0 0,0 23 2 0,-23-11-1 0,10 0 0 0,-9 0 0 0,10-1-1 0,0 1-1 0,12-11 0 0,0-13 2 0,0 11 2 0,12-22-3 0,35 11 0 0,37 0-1 0,-2-13 0 0,-46 13 0 0,-36 0 2 0,-11 0-42 0,11 13-37 0</inkml:trace>
  <inkml:trace contextRef="#ctx0" brushRef="#br0">12205 8859 56 0,'0'0'0'0,"0"-13"12"0,0-11 3 0,25 24-15 0,35 12 1 0,11 13-10 0,-35-2-54 0</inkml:trace>
  <inkml:trace contextRef="#ctx0" brushRef="#br0">12599 8989 45 0,'0'0'12'0,"12"12"-12"0,48 24 7 0,47 12-33 0,-95-37 3 0</inkml:trace>
  <inkml:trace contextRef="#ctx0" brushRef="#br0">13040 9180 24 0,'47'0'35'0,"13"12"-34"0,10 11 0 0,-9 13-1 0,-14 12 0 0,13-23-37 0,-36-14 16 0</inkml:trace>
  <inkml:trace contextRef="#ctx0" brushRef="#br0">13802 9500 22 0,'47'0'36'0,"13"13"-35"0,23 11-2 0,-35 12-48 0</inkml:trace>
  <inkml:trace contextRef="#ctx0" brushRef="#br0">14469 9739 62 0,'36'-13'7'0,"47"38"0"0,24 23-4 0,25 11-68 0</inkml:trace>
  <inkml:trace contextRef="#ctx0" brushRef="#br0">15112 10002 45 0,'47'11'9'0,"36"37"-6"0,62 11-9 0,-88-35-35 0</inkml:trace>
  <inkml:trace contextRef="#ctx0" brushRef="#br0">15850 10370 31 0,'12'13'12'0,"83"71"-13"0,-48-63-27 0</inkml:trace>
  <inkml:trace contextRef="#ctx0" brushRef="#br0">16528 10751 37 0,'13'13'10'0,"130"58"0"0,46 24-4 0,62-12-40 0,-203-72 14 0</inkml:trace>
  <inkml:trace contextRef="#ctx0" brushRef="#br0">17721 11192 33 0,'106'37'18'0,"84"45"-15"0,13 1-1 0,35 12-40 0</inkml:trace>
  <inkml:trace contextRef="#ctx0" brushRef="#br0">19113 11823 16 0,'83'47'17'0,"107"49"-41"0</inkml:trace>
  <inkml:trace contextRef="#ctx0" brushRef="#br0">21637 12537 6 0,'72'11'5'0,"178"26"-3"0,-48 10-6 0,-59 13 33 0,-1 1-19 0,26-15-15 0,-97-34-28 0</inkml:trace>
  <inkml:trace contextRef="#ctx0" brushRef="#br0">15338 10275 52 0,'-12'0'5'0,"24"0"-5"0,12-13-1 0,-24 2 6 0,0 11 33 0,0 0-29 0,0-12-6 0,0 1-1 0,12-1 0 0,-24 12 8 0,0-12-5 0,0-1 0 0,12 2-4 0,-12-1 2 0,0 1 0 0,-12-2 1 0,12 13-2 0,-11-12 0 0,10 12-1 0,-10-12 1 0,-1 12-1 0,1 0 1 0,-1 0-3 0,-12 0 3 0,12 12-2 0,-12-12 2 0,11 0-1 0,3 12-1 0,-2-12 1 0,0 13 0 0,-12-13 0 0,12 11 0 0,1 1 0 0,10-1-1 0,-10 2 1 0,12-1-1 0,-14 11 0 0,1 0 1 0,12 2 0 0,0 0-1 0,12-2 0 0,-11 0 0 0,11 13 0 0,0-13 0 0,-12 14 1 0,12 22-1 0,12-23 1 0,-12-13 0 0,0 2 0 0,11 10-1 0,-11 1 1 0,12-11 0 0,0-14-1 0,0 12 1 0,0 14 0 0,13-26-2 0,-2 1 2 0,1 12 0 0,-1 0 2 0,1-11-1 0,0-13 0 0,0 11-1 0,0-11 0 0,0 10-1 0,11 3 1 0,1-13 1 0,0 0-2 0,-12 0 1 0,11 0 0 0,-12 0-1 0,2-13 1 0,11 3 0 0,-13-1 0 0,1-14-1 0,0 13 1 0,0-1-1 0,12-10 0 0,-24 12 2 0,11-26-2 0,-12 14 1 0,2-1-1 0,11 0 0 0,-24 0 1 0,12 1-1 0,-12-14 1 0,0 3-1 0,0-3 0 0,0 14 2 0,0-1-3 0,-12-13 2 0,12 14-1 0,-12-1 0 0,0-11 1 0,12 12 0 0,-13-14-1 0,-10 13-1 0,12-11 1 0,-12 10 1 0,-2 2-1 0,13-13 2 0,-12 11-4 0,-12 15 3 0,-12-1-1 0,-22 11-17 0,-3 34-152 0</inkml:trace>
  <inkml:trace contextRef="#ctx0" brushRef="#br0">23458 7430 18 0,'-11'0'5'0,"-24"-11"9"0,23-2 2 0,-1-11-5 0,13 0-1 0,0 12-3 0,0-12-3 0,13 12 0 0,-1 12-1 0,23 0-2 0,1 12 0 0,0 12-1 0,-12 12 0 0,-24-12 1 0,-13 23 1 0,-23 1 1 0,0-25-3 0,25 2 0 0,35 21 0 0,24 15-1 0,11-1 1 0,-47-26-1 0,-24-9 3 0,-47-13 0 0,11 1 2 0,1-13-3 0,35-13-7 0,24 13-39 0,11 0 3 0</inkml:trace>
  <inkml:trace contextRef="#ctx0" brushRef="#br0">23769 7430 25 0,'0'-24'13'0,"0"0"7"0,12 48-4 0,-12 60-7 0,0-2-3 0,12-9-4 0,-12-39-12 0,12-10-37 0</inkml:trace>
  <inkml:trace contextRef="#ctx0" brushRef="#br0">23769 7394 28 0,'0'0'0'0,"-37"-59"35"0,26 34-9 0,22 37-21 0,14 35 0 0,35 3-2 0,11 8 2 0,-12-22-4 0,1 0-1 0,-24-13-7 0,-12-11-18 0,-12-24-27 0,-1 1 38 0</inkml:trace>
  <inkml:trace contextRef="#ctx0" brushRef="#br0">24114 7346 17 0,'0'-48'9'0,"12"1"14"0,0 23 1 0,-12 36-12 0,-12 71-3 0,-24 1-6 0,13-13 0 0,23-35-10 0,12 0-36 0,-12-36 3 0</inkml:trace>
  <inkml:trace contextRef="#ctx0" brushRef="#br0">24292 7346 44 0,'-11'-11'19'0,"11"11"-2"0,0 47-7 0,-12 24-6 0,12-11-2 0,-13-36-1 0,13-12 2 0,0-37 0 0,-11-22-2 0,11-24-2 0,0 11 2 0,0 12 0 0,11 14 2 0,14 9-3 0,-1 50-1 0,24 46 0 0,-13 0 0 0,25-37 1 0,-24-34 1 0,-1-58 3 0,1-49 0 0,-24 12-3 0,-12 71 2 0,0 24-14 0,-23 35-32 0,23-12-16 0</inkml:trace>
  <inkml:trace contextRef="#ctx0" brushRef="#br0">23400 8144 39 0,'-83'24'12'0,"60"-24"10"0,57-24-14 0,121-36-3 0,119-11 2 0,59-12-3 0,-47 24-3 0,-118 9-2 0,-86 16 2 0,-46 22 0 0,-36 0-12 0,-24 36-21 0,-36 10-24 0</inkml:trace>
  <inkml:trace contextRef="#ctx0" brushRef="#br0">23305 8370 49 0,'-96'24'4'0,"61"-11"6"0,58-38 5 0,156-34-5 0,131-37-4 0,47 25-4 0,-95 12-3 0,-119 22 1 0,-84 14 4 0,-35-1 5 0,-24 12-5 0,-12 12-9 0,-12 0-95 0</inkml:trace>
  <inkml:trace contextRef="#ctx0" brushRef="#br0">16422 9324 26 0,'0'0'10'0,"0"0"-5"0,12 0 1 0,0 0-2 0,11-13-2 0,-23 13 2 0,0-12 0 0,12 0-1 0,-12-1-1 0,11 2-1 0,-11-1 0 0,0 1 0 0,0-14 1 0,-11 13-2 0,-1 12 1 0,-1-11 0 0,3 11-1 0,-2 11 0 0,-12-11 5 0,0 24-1 0,0 0-2 0,0-1-2 0,1 14 1 0,11-3-1 0,-1 3 2 0,13-13 0 0,0-1-1 0,13 2 0 0,10-2-1 0,-11-23 1 0,12 0 0 0,-12-11 1 0,12-26-2 0,0 14 1 0,-12-1-2 0,10 12 2 0,-9 0 0 0,-1-1-1 0,-12 13 0 0,11 0 1 0,-11 25-1 0,13-13 1 0,-1 35 0 0,-1 1 0 0,25-12 1 0,1-12-1 0,-14-11 0 0,1-13-1 0,-12 0 2 0,-12-13-1 0,11 13 1 0,-11-12-2 0,13 12 1 0,-1 12-3 0,-1 1-88 0</inkml:trace>
  <inkml:trace contextRef="#ctx0" brushRef="#br0">16326 11179 29 0,'0'-11'21'0,"-11"-12"-7"0,22-2 1 0,-11 25-4 0,12 36-1 0,-12 37-3 0,-12-2-2 0,12-12-3 0,12-13 0 0,-12-33-1 0,11-1 4 0,-11-24-3 0,0-12 0 0,0 1-1 0,13-14-2 0,11 26 1 0,12 11 0 0,-12 24-1 0,22 11 1 0,-21 13-1 0,-25-12 1 0,-36-24 1 0,-11-12 2 0,-13 11 2 0,12-11 0 0,12 0-2 0,13 0-2 0,23-11-4 0,23-1-35 0,-10 12-37 0</inkml:trace>
  <inkml:trace contextRef="#ctx0" brushRef="#br0">14122 11359 31 0,'0'0'4'0,"-10"0"17"0,10 0 0 0,0 0-4 0,0-25-6 0,0 25-5 0,0-11-2 0,0 11-2 0,-12-23 0 0,0 23 0 0,-12-13-1 0,0 13-1 0,-1 36 1 0,-9 12-2 0,-2-1 1 0,24 13-1 0,1-12 1 0,22-25 1 0,37 1 0 0,11-24 0 0,1 0 0 0,-13-13 3 0,-11-10-1 0,-25 23-1 0,14-24-25 0,-25 24-73 0</inkml:trace>
  <inkml:trace contextRef="#ctx0" brushRef="#br0">5776 5608 43 0,'-36'0'8'0,"0"-12"-2"0,13 12 8 0,58 0 8 0,61 0-14 0,46-11 0 0,73-2-4 0,-13 13-1 0,-11 0 1 0,-60-12-1 0,-60 0 0 0,-47 12 0 0,-24 0-1 0,0-13 1 0,-24 3-3 0,-47 10 1 0,-49 0-1 0,-46 10-1 0,-13 3 1 0,13-1 1 0,23 0-1 0,12 1 0 0,24-13 0 0,71 0 0 0,36 0 0 0,59-13 1 0,71 1 0 0,49 0 0 0,13 12-1 0,-3-13 1 0,-44 26 0 0,-39-1-1 0,-58 0 1 0,-48 1-1 0,-48-13 1 0,-47 11 0 0,-36 1-2 0,-24-1 1 0,-12 2 1 0,-11-1-1 0,47 0 0 0,59-12 0 0,60 11 1 0,96-11-2 0,94-23 2 0,49 11-1 0,-1 12-1 0,-47 0 2 0,-72 0 1 0,-83 0-1 0,-36 0 1 0,-24 12-1 0,12 0-4 0,12 47-104 0</inkml:trace>
  <inkml:trace contextRef="#ctx0" brushRef="#br0">13396 7668 28 0,'-11'-23'11'0,"-1"-14"9"0,12 13-1 0,0 12-6 0,12 35-4 0,-1 61-3 0,-11 24-2 0,0-24 0 0,-11-25 0 0,-1-47-1 0,24-12 2 0,-1-48-2 0,2-35-1 0,-1-12-1 0,-12 35 0 0,-12 36 0 0,12 48-3 0,-13 47 2 0,13 36-1 0,13-23 1 0,-13-49 0 0,-13-35 5 0,-10-59 0 0,-1-35-3 0,24 33-1 0,0 49-2 0,36 35-37 0,-12 2-32 0</inkml:trace>
  <inkml:trace contextRef="#ctx0" brushRef="#br0">22221 10299 43 0,'0'-24'10'0,"0"11"-5"0,12-10 5 0,-12 0-5 0,0-2-1 0,-12-9-1 0,-12 9 2 0,0 0-4 0,-23 38-1 0,-14-1 1 0,3 0 0 0,10 24 0 0,24 12-1 0,11-14 0 0,26 3 0 0,11-13 0 0,0-12 0 0,22-12-1 0,15-23-2 0,10-38 1 0,-11 1 0 0,-37 1 2 0,-10-24 1 0,10 23-1 0,-23-11-1 0,0 23 1 0,0 1 1 0,0 23-1 0,0 12 1 0,-11 12-1 0,11 23 2 0,-12 61 1 0,-12 35 2 0,12 0-4 0,24-12 3 0,-1-47-1 0,2-36 1 0,-13-24-1 0,0-36-15 0,0 0-44 0,0 36 30 0</inkml:trace>
  <inkml:trace contextRef="#ctx0" brushRef="#br0">22507 10239 65 0,'0'-23'10'0,"0"11"2"0,24 12-1 0,-24 58-2 0,-12 15-2 0,12-25-3 0,12-14-2 0,-12-9-2 0,11-13-12 0,-11-12-48 0,0 0 26 0</inkml:trace>
  <inkml:trace contextRef="#ctx0" brushRef="#br0">22638 10216 44 0,'0'-36'10'0,"35"24"1"0,13 1 7 0,-12 11-6 0,-12 34-6 0,-1 3-3 0,-11 10-2 0,-12-10 0 0,0-3 0 0,-23 3-1 0,-2-14 2 0,2 13-1 0,12-24-1 0,11 1 1 0,47-13-1 0,36-13 0 0,0 13-1 0,-35 0 1 0,-48 0 0 0,-25 0-11 0,14-12-73 0</inkml:trace>
  <inkml:trace contextRef="#ctx0" brushRef="#br0">24054 10036 34 0,'-23'-34'22'0,"-1"9"-5"0,35 2-8 0,25-13-4 0,-23-1-1 0,-13 26-2 0,-49 11-1 0,-9 0 0 0,-14 24 0 0,13 24 0 0,11 12 0 0,48-13-2 0,24-23 1 0,10-11 1 0,38-26-1 0,-12-35 0 0,-13-12-2 0,2-47-1 0,-26 12 2 0,-11 24 2 0,-12 34-1 0,-12 37 2 0,-24 71 0 0,0 38 1 0,36 21 0 0,13-22-1 0,10-37-5 0,13-35-68 0,-24-36 44 0</inkml:trace>
  <inkml:trace contextRef="#ctx0" brushRef="#br0">24245 10180 17 0,'-12'-12'17'0,"12"-24"4"0,12 11 5 0,-1 4-12 0,38 8-12 0,-1 13 1 0,-25 24-1 0,0 11 0 0,-23 1-1 0,0 0 0 0,-23 11-1 0,-12-11 2 0,-14 0-2 0,26-24 1 0,10-1-1 0,13-11 0 0,0 0 1 0,36 0-1 0,13 0 1 0,9 0-2 0,-9 0 1 0,10 0 1 0,-35 0-1 0,-11 0-7 0,-2-11-94 0</inkml:trace>
  <inkml:trace contextRef="#ctx0" brushRef="#br0">24686 10120 50 0,'0'0'0'0,"-12"-59"29"0,48 47-23 0,-36 70 5 0,-12 39-2 0,0 22-1 0,0-59-2 0,12-26-2 0,-12-21-1 0,24-13-2 0,0-24-21 0,0 12-75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4013 3548 33 0,'-214'-131'1'0,"-95"-47"-15"0,261 154 1 0</inkml:trace>
  <inkml:trace contextRef="#ctx0" brushRef="#br0">6085 12548 26 0,'0'0'5'0,"-23"-34"2"0,10-14 9 0,13 0 2 0,13 13 1 0,-1-1-3 0,-1 24-9 0,13 36-4 0,0 35 0 0,0 25-3 0,-12-1 2 0,-12-12 1 0,-12-24-1 0,0-22 1 0,12-37 1 0,0-24-2 0,0-23-1 0,0-14-1 0,12 27 1 0,12-13-1 0,10 22 1 0,2 24-1 0,-11 13-1 0,-1 50-1 0,0-3 2 0,-24-12 0 0,12-23 0 0,-12-1 1 0,0-22 0 0,0-36 0 0,11 11-1 0,13-12 2 0,12 25-3 0,12 12 0 0,-13 32 0 0,14 16 0 0,-38-1 1 0,1 0 0 0,-12 10-5 0,-12-9-25 0,24-24-51 0</inkml:trace>
  <inkml:trace contextRef="#ctx0" brushRef="#br0">6729 12514 54 0,'0'0'5'0,"23"0"2"0,13-12-2 0,0-13-3 0,0 2-1 0,-12-25 2 0,-24 14-2 0,-24 21 6 0,0 13 0 0,-12 13 0 0,11 33-2 0,2-10-3 0,23 0 1 0,23-12-3 0,26-1 0 0,-2 1-13 0,25-12-35 0,-48-12 7 0</inkml:trace>
  <inkml:trace contextRef="#ctx0" brushRef="#br0">7312 12406 51 0,'0'-13'6'0,"-13"-21"-4"0,2-14 9 0,-1 25-1 0,-1-2 1 0,-21 25-1 0,-26 25-4 0,1 22-3 0,11 11-3 0,24 3-1 0,24-13 0 0,0-13 0 0,36-24 2 0,0-11-1 0,10-34 0 0,-10-14 0 0,1-12 2 0,-14 13-2 0,-12 35 0 0,-11 0 2 0,0 12-2 0,0 24 0 0,-11 10 2 0,11 3-5 0,0-13 3 0,24 12 0 0,12-24 0 0,-13-12-3 0,25 0 4 0,0-36-2 0,-1 13 3 0,-11-14 0 0,-13 24-1 0,2 26 1 0,-13 24 0 0,-12-3 2 0,0-9-1 0,-12-37 2 0,24-48-2 0,24-23-1 0,-2 47-2 0,-9 24 0 0,-1 60 2 0,-12 23-3 0,12-12-16 0,12-22-41 0,-25-37 9 0</inkml:trace>
  <inkml:trace contextRef="#ctx0" brushRef="#br0">8004 12406 73 0,'0'12'11'0,"-25"36"11"0,25 11-16 0,-12 1-14 0,-12-13-73 0</inkml:trace>
  <inkml:trace contextRef="#ctx0" brushRef="#br0">6443 13276 34 0,'0'-12'10'0,"12"-13"10"0,11 38-1 0,1 34-11 0,-12 14-1 0,-12-27-3 0,0-10-1 0,-12-36-1 0,0-23-1 0,24-26 0 0,12 3 0 0,12 22-1 0,11 36 0 0,1 23 0 0,-24 25 0 0,0-12 2 0,-24-12-1 0,0-24 1 0,-12-12 0 0,24-59 0 0,12 23-2 0,11 24 1 0,12 24-2 0,2 36 2 0,-25 0-4 0,-1-1 2 0,-23-24-37 0,24 2-39 0</inkml:trace>
  <inkml:trace contextRef="#ctx0" brushRef="#br0">7062 13239 64 0,'0'0'2'0,"0"-11"4"0,37-12 5 0,9-27-10 0,-10 16 0 0,-25 22 0 0,-58 37 0 0,-24 33 5 0,35 2-5 0,36-25-1 0,48-12-1 0,35-10-9 0,11-26 1 0,-9-10 2 0,-2 0 6 0,-11-25 3 0,-25 12 0 0,-47 11 4 0,-13 15 1 0,-33 20-1 0,-1 40-3 0,-2 9-4 0,37-24 1 0,48-11 0 0,12-24-3 0,11-36 2 0,-23-46 2 0,-12-50-1 0,-12 38 0 0,-12 33 1 0,0 26 0 0,0 35 2 0,0 59 1 0,0 36-2 0,12 2-3 0,22-39 2 0,2-34-1 0,25-35 0 0,-2-49 0 0,0 24 2 0,-23 36-3 0,-24 71 2 0,-12-12-2 0,12-22-20 0,-12-14-56 0</inkml:trace>
  <inkml:trace contextRef="#ctx0" brushRef="#br0">7907 12883 72 0,'-23'0'-2'0,"23"12"-61"0</inkml:trace>
  <inkml:trace contextRef="#ctx0" brushRef="#br0">8181 13145 47 0,'0'0'2'0,"12"-11"-2"0,24-26 1 0,-36 1 1 0,0 12 4 0,-25 0 7 0,-11 24 1 0,2 12 1 0,-3 24-7 0,26 0-6 0,11 22-3 0,48-8 2 0,-25-16-4 0,1-21 3 0,-12-26-2 0,12-21-31 0,-12-3-37 0</inkml:trace>
  <inkml:trace contextRef="#ctx0" brushRef="#br0">8300 13097 37 0,'0'0'12'0,"-12"-24"-8"0,12 24-52 0</inkml:trace>
  <inkml:trace contextRef="#ctx0" brushRef="#br0">8276 13097 22 0,'-23'-13'28'0,"-1"-10"-4"0,-1-1-10 0,2 0-7 0,10 24 5 0,2 24-5 0,0 36 0 0,-1 11-7 0,24-23 1 0,-1-25-4 0,25-46 3 0,0-48 1 0,-12 35 0 0,-24 24 0 0,0 49 3 0,12-3-5 0,11-22 3 0,38-12-3 0,-2-35 2 0,-24-1 0 0,-11 24-1 0,-12 36 0 0,0 10 1 0,24-9-1 0,11-25 2 0,0-46-1 0,-22 33-1 0,-25 26-1 0,11 21 2 0,24-22-7 0,14-37-24 0,-26-21-31 0,-23 21 57 0,-23 25 21 0,10 0-46 0</inkml:trace>
  <inkml:trace contextRef="#ctx0" brushRef="#br0">18708 7953 55 0,'-12'-35'18'0,"-1"-12"-14"0,13-3-2 0,13-21 5 0,-49 24 16 0,-11 0-12 0,-13-1-6 0,-23 12 1 0,11 25-2 0,12-1 0 0,1 35-3 0,-12 25 0 0,-12 23 1 0,11 25 1 0,1 22-3 0,35 3 0 0,36 9 1 0,36 0-1 0,23-22 2 0,25-24-2 0,35-37 2 0,0-23 0 0,-12-36-1 0,-12-36 1 0,-34-34 1 0,-15-39-1 0,-10-21 1 0,-12-26-2 0,-24 26 1 0,-72 35 1 0,-23 0-1 0,-25 48-2 0,-10 47-65 0,117 24 5 0</inkml:trace>
  <inkml:trace contextRef="#ctx0" brushRef="#br0">8265 12466 32 0,'0'0'10'0,"11"-23"2"0,13 10-6 0,-12 60 19 0,0 1-15 0,0 0-1 0,12-36 0 0,24-36-2 0,35-35-3 0,11 0 1 0,-9 34-3 0,-38 13-1 0,-11 12-103 0</inkml:trace>
  <inkml:trace contextRef="#ctx0" brushRef="#br0">8991 13741 39 0,'-12'23'2'0,"-1"0"-1"0,26 2 15 0,-13 9 5 0,12-21-10 0,24-13-1 0,23-36-4 0,36-35-4 0,12 10 0 0,-11 3-1 0,-36 22 4 0,-37 12 5 0,-11 0-4 0,-1 1-5 0,-11 33-16 0,0 3-81 0</inkml:trace>
  <inkml:trace contextRef="#ctx0" brushRef="#br0">18790 7072 34 0,'-22'0'11'0,"10"0"-3"0,12 0-6 0,12 0 0 0,46 12 1 0,27-24 1 0,9-1-1 0,2 3 1 0,-36-1 0 0,-25-2-2 0,-24 1-18 0,-22 12-43 0</inkml:trace>
  <inkml:trace contextRef="#ctx0" brushRef="#br0">16934 7905 23 0,'-12'0'3'0,"-24"13"10"0,12-1-3 0,24-12 1 0,36 0 0 0,46 0-8 0,38-12-9 0,0-1-56 0</inkml:trace>
  <inkml:trace contextRef="#ctx0" brushRef="#br0">19495 8596 72 0,'0'0'0'0,"-13"-13"22"0,26 26-21 0,69-13-4 0,85-34-28 0,35-3-30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13314 5895 0 0,'0'0'16'0,"0"-13"65"0,24 13-65 0,0-12-5 0,23 0-9 0,24 12 1 0,1 12-76 0,-60-12 39 0</inkml:trace>
  <inkml:trace contextRef="#ctx0" brushRef="#br0">13242 6787 48 0,'0'0'43'0,"-12"0"-38"0,24 0 8 0,-1 0-7 0,38 0-6 0,11 12-41 0,-49-12 1 0</inkml:trace>
  <inkml:trace contextRef="#ctx0" brushRef="#br0">13099 8049 53 0,'-12'-12'40'0,"48"12"-42"0,48-11 3 0,-25-2-1 0,13 13-17 0,-61 0-22 0</inkml:trace>
  <inkml:trace contextRef="#ctx0" brushRef="#br0">13004 8738 41 0,'0'0'0'0,"36"0"28"0,23-11-23 0,-23-1 7 0,0 1-6 0,-12 11-4 0,-2 0-1 0,-22-12 1 0,0 12-3 0,0 0 2 0,0 12-10 0,0-12-47 0</inkml:trace>
  <inkml:trace contextRef="#ctx0" brushRef="#br0">3597 6239 68 0,'-25'0'22'0,"14"0"-4"0,-1-13 4 0,12 13-5 0,0 0-7 0,59 0-1 0,25 0-2 0,23 0-1 0,47 0-1 0,37 0 0 0,24 0-2 0,-1 0-2 0,12 0 1 0,12 0 2 0,-35 0-3 0,-12 0 0 0,-13 0 0 0,-35 0 0 0,-25-11 0 0,2 11 0 0,-13 0-1 0,-23 0 1 0,-14 11 0 0,-9-11 3 0,-15 0 2 0,-21-11-1 0,11 11-1 0,-25-12 0 0,2 12 0 0,-13-11-4 0,-13 11-148 0</inkml:trace>
  <inkml:trace contextRef="#ctx0" brushRef="#br0">18172 6167 76 0,'0'0'0'0,"-36"0"11"0,36 0-8 0,36-12-2 0,0 12 5 0,12 0 1 0,-25 0-2 0,-11 0-2 0,-37 0 0 0,-9 0-2 0,-2 0 2 0,0 0 5 0,36 0-5 0,0 0 0 0,36 12-3 0,-12-12 1 0,0 0 0 0,-24 0 1 0,0 0 1 0,-12 12-3 0,-12-12 2 0,0 0-3 0,12 0 4 0,36 0-1 0,0 0-1 0,0 0 0 0,-36 0 2 0,-24-12 1 0,0 0 0 0,24 1 1 0,0 11-3 0,48 11-133 0</inkml:trace>
  <inkml:trace contextRef="#ctx0" brushRef="#br0">8705 6310 61 0,'-71'0'4'0,"22"-13"1"0,13 13 17 0,14-10 1 0,22-1-13 0,22 11-5 0,27 0-2 0,10 0 1 0,48-13 3 0,49 13-2 0,33 0-5 0,38 13 2 0,23-2-1 0,12-11-1 0,13 10 5 0,-3-10-1 0,-33 13-3 0,-24-1 0 0,-36-12 1 0,-13 0 1 0,-11 0 0 0,-25 0-2 0,-21-12 2 0,-75-1 0 0,-21 3-3 0,-60 10-70 0,34 0 9 0</inkml:trace>
  <inkml:trace contextRef="#ctx0" brushRef="#br0">9218 6762 35 0,'0'0'0'0,"-13"-34"57"0,1 9-25 0,0-21-3 0,12 9-17 0,12-10-8 0,0 10-2 0,-12 3-1 0,-12 21 0 0,0 13-2 0,1 0 1 0,-1 13 0 0,-1 21 0 0,-10 37-1 0,10 37 0 0,13 35 1 0,13 37 0 0,-1-38 0 0,-12-35 1 0,-25-48 6 0,-21-23-1 0,-2-36-5 0,24-13-38 0,12-10-73 0</inkml:trace>
  <inkml:trace contextRef="#ctx0" brushRef="#br0">8884 7109 119 0,'-24'-37'19'0,"60"14"-14"0,59-13-2 0,12 0-3 0,13 24-32 0,-73 12-46 0</inkml:trace>
  <inkml:trace contextRef="#ctx0" brushRef="#br0">9384 7049 112 0,'-12'0'27'0,"-24"-11"-27"0,96-14-2 0,-2 0-5 0,3-22 6 0,-37 0 1 0,-12 11 1 0,-48 11-2 0,-12 25 3 0,13 25 3 0,23 23 1 0,12 23 0 0,24-10-2 0,11-27-3 0,12-10-2 0,24-24-38 0,-22 0-43 0</inkml:trace>
  <inkml:trace contextRef="#ctx0" brushRef="#br0">9944 6977 68 0,'0'-12'5'0,"24"-12"-6"0,-1-23 8 0,-36 23 18 0,-9 0-5 0,-2 11-16 0,0 2-2 0,0 11-1 0,0 11 1 0,1 39 1 0,-13-4 1 0,13 13-2 0,23-22 0 0,11-13-2 0,12-14 1 0,2-20 0 0,9-26 0 0,-9-12-1 0,-1 37 0 0,-12 11-1 0,0 23 2 0,0 1 0 0,10 0 0 0,3-11 0 0,11-13 0 0,0 11-1 0,-12-22-1 0,11-26 1 0,-12-23 0 0,13-48-6 0,0-10 0 0,-12 10 8 0,-12 49-1 0,-24 24 2 0,12 24-2 0,-12 22 1 0,0 49 2 0,1 35-2 0,11 12-1 0,11-12 0 0,13-24 0 0,0-24 0 0,0-22 0 0,13-25-1 0,-3-25-1 0,2-9 1 0,-13-14 0 0,2 12 0 0,-13 12 0 0,0 11 0 0,-12 13 0 0,0 37 1 0,0 10 0 0,0 1-1 0,11-12 0 0,13-12 1 0,12-24-1 0,12-12 0 0,-13 0-2 0,1-35 0 0,-12 10 3 0,-12-10-1 0,12 10 1 0,-24 14-1 0,12 0 0 0,-12 23-1 0,0-12 3 0,-12 12-2 0,-12 12 1 0,12-12-1 0,12 0 0 0,0 0 0 0,0 0 4 0,-11 12-1 0,11-1-3 0,23 1 0 0,13-1 1 0,-2 14-1 0,-9 11 1 0,-25-1-1 0,-12-10 1 0,12 9-2 0,24-21-3 0,24-13-21 0,-26 0-89 0</inkml:trace>
  <inkml:trace contextRef="#ctx0" brushRef="#br0">10502 6810 61 0,'0'0'0'0,"-22"-11"23"0,22-1-14 0,11 12 1 0,-11 0 13 0,0 35-9 0,-11 26-5 0,11 10-4 0,0-12-3 0,47-34 0 0,0-14 0 0,-11-22-1 0,-12-39 0 0,12-21-3 0,0 24 2 0,-25 10 0 0,2 3 1 0,-1 10 0 0,-12 11 1 0,-12 26-1 0,12 11 1 0,0 23-1 0,12 1 0 0,-1-1 0 0,12-11 0 0,14-12 0 0,11-12 0 0,-1-24-2 0,25-24 1 0,-37-12 1 0,1 1-1 0,-25 10 0 0,2-9 0 0,-1 10 0 0,12 0 0 0,-12 24 1 0,-24 0-2 0,-12 12 2 0,-1 0-1 0,25 12 0 0,-11 0 0 0,11 12 0 0,11-1 0 0,25 2 0 0,-11 10 0 0,-14 13 0 0,1-12 1 0,-12-13-2 0,24 2 2 0,24-14-1 0,11-11 1 0,0-11-2 0,-10-14 4 0,-14-21-4 0,1-15 3 0,-13 26-5 0,-10-13 5 0,-26 24-3 0,2 12 4 0,-1 12-5 0,-12 25 3 0,-1 22-2 0,25 11 2 0,25-8-2 0,11-27 1 0,35-35 0 0,1-49 0 0,11 27 1 0,-11 22 0 0,-37 47-1 0,-23 1 3 0,-37-11-1 0,-57-2-7 0,-13 0-30 0,-1-11-76 0</inkml:trace>
  <inkml:trace contextRef="#ctx0" brushRef="#br0">10289 6607 118 0,'-48'-34'11'0,"72"21"-8"0,49-11 19 0,57 1-8 0,108 12-34 0,-143 11-72 0</inkml:trace>
  <inkml:trace contextRef="#ctx0" brushRef="#br0">4620 12753 70 0,'0'0'5'0,"13"0"0"0,-13 0 13 0,12-13 2 0,-12 1-8 0,11 0-6 0,1-1-4 0,-12-10 2 0,-12 12 3 0,-11 11 1 0,-13-13-1 0,12 1-3 0,1 12-4 0,-14 25 0 0,1-2 1 0,-11 13 0 0,22 10 0 0,15-9-1 0,-2-1 0 0,24-12 1 0,-2-12-1 0,3 11 0 0,10-11 1 0,2-12-1 0,11-12 3 0,-1-23-2 0,12-12 0 0,-11-13 0 0,-11 12 1 0,-2 12-3 0,1-12 3 0,-12 14-2 0,0-3 2 0,0 1-1 0,-12 1 0 0,12 11-3 0,-12 1 3 0,0-14 1 0,-12 24-1 0,12 3-2 0,0 10 2 0,0-11-3 0,-12 11 4 0,12 0-5 0,-12 11 3 0,12-11 0 0,-12 0-1 0,12 10 1 0,0 15 0 0,0 0-1 0,0-14 1 0,0 12 0 0,0 2-1 0,12-13 1 0,-12 22 0 0,0 3 1 0,12-13-1 0,-12-1 0 0,0 14 0 0,0-3 0 0,0-9 0 0,0 21 0 0,12-9 0 0,-12-13 1 0,12-1-1 0,0 14 1 0,1-26-1 0,-2 1 1 0,12-12 0 0,-11 0-2 0,-1 0 2 0,2 0 0 0,10-12 3 0,-10 1-2 0,-13 11 2 0,-13 0-147 0,13 0 102 0</inkml:trace>
  <inkml:trace contextRef="#ctx0" brushRef="#br0">5133 12979 29 0,'-12'-25'22'0,"12"0"-1"0,12 14 4 0,-12-1-13 0,0 35-5 0,0 27-2 0,0 21 0 0,11-12-3 0,-11-13-1 0,0-9 0 0,0-24 0 0,0-26 3 0,-11-24-3 0,11-21 1 0,0-14-1 0,0 13 0 0,0-1 0 0,-12 37-1 0,12 11-1 0,0 47 1 0,0 25 0 0,0-13-1 0,0-10 2 0,0-37-2 0,12 0-30 0,-12-25-60 0</inkml:trace>
  <inkml:trace contextRef="#ctx0" brushRef="#br0">5466 12979 56 0,'0'0'21'0,"-24"-25"-12"0,24 0 9 0,11-9-7 0,14 22-5 0,-1 0-1 0,-1 12-3 0,13 24 0 0,12 10-1 0,-24 3 0 0,-24 10-1 0,0 1 3 0,-12-12-2 0,-12 1 0 0,-12-3 0 0,0-10-2 0,0 12 3 0,36-25-3 0,0-11 2 0,36 0-1 0,24 0 2 0,12-11-4 0,-2 11 4 0,-21 0-2 0,-13 11 1 0,-14-11 1 0,-22 0-1 0,13 0-4 0,-13 13-37 0,-13-1-43 0</inkml:trace>
  <inkml:trace contextRef="#ctx0" brushRef="#br0">7823 12669 77 0,'0'0'5'0,"25"-13"12"0,-1 1 9 0,-1 0-12 0,-11-11-6 0,-12-13-4 0,-12 24 0 0,-11-12 0 0,-13 12-2 0,-11 1 0 0,-1 22 1 0,-13 25-2 0,3 12-1 0,34-1 0 0,12 0 0 0,24 3 0 0,24-16 0 0,10-22 0 0,26-24 0 0,-12-35-1 0,-13-24 1 0,-22 0 1 0,-25-2-2 0,0 2 2 0,-12-11 1 0,12 32-1 0,0 27 0 0,0 46 1 0,0 73 0 0,0 47 4 0,0-1-2 0,23-34 2 0,1-61-4 0,-12-47 1 0,-12-23-48 0,12-1-62 0</inkml:trace>
  <inkml:trace contextRef="#ctx0" brushRef="#br0">8265 12990 86 0,'0'0'6'0,"-12"-36"22"0,24-12-1 0,-1 13-13 0,1-1-5 0,24 25-4 0,-11-2-3 0,9 13-2 0,14 24 0 0,12-1 0 0,-36 14 1 0,-24 10-1 0,-12 13 1 0,-12-12-1 0,0-14 0 0,-12 16 0 0,-11-29 0 0,-1 4 1 0,12-13 0 0,13 1-1 0,23-13 0 0,11 0 0 0,13 0 0 0,36 0 1 0,-1-13-1 0,13 1 1 0,-14 12-1 0,-22 0 1 0,-23 0-1 0,-1 0-5 0,-12 0-49 0,11 0-47 0</inkml:trace>
  <inkml:trace contextRef="#ctx0" brushRef="#br0">8966 12847 51 0,'0'-23'8'0,"25"10"8"0,-13 13 11 0,-12 36-14 0,0 23-7 0,12 14-2 0,0-2-2 0,0-24-1 0,-12 1 1 0,12-25-1 0,-24-23 2 0,-12-34-1 0,12-39 0 0,0 2-2 0,12-1 1 0,0 37 0 0,-12-1 2 0,12 24 0 0,12 1-3 0,-12 11 0 0,12 0-1 0,-12 11-36 0,-24 1-58 0</inkml:trace>
  <inkml:trace contextRef="#ctx0" brushRef="#br0">16386 15847 12 0,'12'-25'21'0,"0"-9"3"0,-12 10-1 0,0 0-8 0,-12 12-5 0,0 24-6 0,-25 24 0 0,3 10-3 0,9 4 0 0,25-16-1 0,36-21 0 0,0-13 2 0,24-36 0 0,-36-25 2 0,-36 27-2 0,-12 22-1 0,-24 12 2 0,24 24-2 0,12-2-1 0,12 3 0 0,0-13-11 0,-11 24-95 0</inkml:trace>
  <inkml:trace contextRef="#ctx0" brushRef="#br0">20268 15943 50 0,'12'-37'12'0,"12"3"18"0,-12 9-13 0,-12 13-9 0,-12 49-2 0,-24 10 0 0,23-12-5 0,26 1 1 0,46-24-1 0,1-48 3 0,-13-24-2 0,-47 37 7 0,-59 12-5 0,0 22-2 0,34 12-27 0,25 14-69 0</inkml:trace>
  <inkml:trace contextRef="#ctx0" brushRef="#br0">16111 15169 67 0,'0'-12'7'0,"0"70"21"0,13 38-18 0,-1-24-4 0,-12-60 8 0,0-48-2 0,11-71-6 0,2-35-2 0,-13 92-2 0,-24 63-6 0,35 71-67 0,2-60 24 0</inkml:trace>
  <inkml:trace contextRef="#ctx0" brushRef="#br0">20078 15323 42 0,'0'0'6'0,"0"-35"15"0,34-13 11 0,15 0-15 0,-2 25-7 0,13 11-5 0,-24 36-1 0,-13 35-2 0,-11 0-1 0,-12-11 2 0,-35 0-1 0,-37-12 1 0,1-1-3 0,11 1 1 0,48-24 0 0,35-1 1 0,62-22-2 0,57-1 1 0,1 12-3 0,-59 0 1 0,-37 0 1 0,-35-11 2 0,-12 11-1 0,0 0 0 0,-59 23-53 0,47-12-28 0</inkml:trace>
  <inkml:trace contextRef="#ctx0" brushRef="#br0">16635 15906 14 0,'-11'0'11'0,"-12"0"0"0,-1-11 8 0,0 11 3 0,-1-12-8 0,25 12-8 0,0 0-3 0,49-11-2 0,34 11 0 0,60 0-1 0,47 0 2 0,48 11-1 0,48 1 1 0,24-12 0 0,-12 11-1 0,-1-11 1 0,1 13 1 0,-13-1 1 0,-58-12-2 0,-60 0 0 0,-48 0 0 0,-24 12 1 0,-13-12-1 0,-33 0 0 0,10 0 0 0,1 0-1 0,-13 0 1 0,-22 0 0 0,-2 0-1 0,-11-12 1 0,0 12-1 0,-12-12 0 0,-24-1 0 0,-11-21-1 0,11 9 1 0,12 25-1 0,24 0 0 0,-1 0-1 0,14 36 1 0,-2 0 0 0,-11-12 0 0,-24-13 0 0,-72 1-15 0,-46 36-93 0</inkml:trace>
  <inkml:trace contextRef="#ctx0" brushRef="#br0">20173 16193 0 0,'0'0'0'0,"12"0"28"0,0 0-20 0,-1 0 0 0,-11 0 3 0,0 0 0 0,0 0-4 0,-11 0 2 0,-1 0-2 0,-12 10-1 0,0-10-1 0,-12 0-1 0,1 0-3 0,-25-10 1 0,-36 10-1 0,-34-12 0 0,-13 0-2 0,-12 0 1 0,-13 12-1 0,-9-12 0 0,-2-1 0 0,1 2-1 0,-1 11 1 0,-11 0 0 0,-13 0 0 0,0 11 1 0,1 2 0 0,23-13-1 0,13 12 1 0,35-12 0 0,24 0 0 0,35 0 1 0,12 0-1 0,1 0 0 0,-1 0 1 0,13-12 0 0,-13 12-1 0,1 0 2 0,23 0-1 0,12 0 1 0,0 0-1 0,1-13-1 0,-2 13 1 0,-11 0 0 0,13 0 1 0,23 0-1 0,0-11-1 0,12 11 1 0,24-12-1 0,23-24 1 0,25 1-1 0,-1 24 0 0,-35-2 1 0,-36 13-1 0,-12-12 0 0,12 12 1 0,-1 0-1 0,-22 0 0 0,-13 12 1 0,-37 1 0 0,4-2 0 0,-4 12 0 0,-10 1-1 0,11-11 1 0,13 10-2 0,11-12 2 0,12-11 0 0,24 0 0 0,0 0-1 0,11 13 1 0,25 11-1 0,24 10 1 0,0-9-1 0,-13-13 0 0,-23 1 1 0,0-2 1 0,-24-11-1 0,-24 0-11 0,0 23-100 0</inkml:trace>
  <inkml:trace contextRef="#ctx0" brushRef="#br0">19565 10501 30 0,'0'0'0'0,"-83"-34"8"0,-24 21-36 0</inkml:trace>
  <inkml:trace contextRef="#ctx0" brushRef="#br0">2132 9823 31 0,'-36'0'13'0,"-11"0"-9"0,23 0 11 0,12-13 0 0,36 2-10 0,23 11 1 0,37 11-2 0,47 2 2 0,47 11 0 0,72-13-4 0,48-11-1 0,-60 12-2 0,60-1 3 0,-84 2 0 0,-36-1 0 0,-35-12 4 0,-59 0-3 0,-36 0-2 0,-37 0-3 0,2 25-46 0,-26-25 9 0</inkml:trace>
  <inkml:trace contextRef="#ctx0" brushRef="#br0">5310 9776 46 0,'-10'0'4'0,"-50"11"11"0,36-11 2 0,0-11-3 0,24 11-8 0,48 0-4 0,58 0 3 0,62-25 0 0,45 13-1 0,2 12-2 0,-12 0-2 0,-48 0 1 0,-48 12 2 0,-59 0 2 0,-25-12 1 0,-23 0 1 0,0-24-6 0,-12 24-4 0,-11 0-113 0</inkml:trace>
  <inkml:trace contextRef="#ctx0" brushRef="#br0">4359 11610 10 0,'-12'-13'25'0,"0"13"-8"0,-12 0 0 0,24 0-1 0,24-12-8 0,36-13-2 0,22 14 0 0,14-1-1 0,11 1 1 0,24-2 0 0,23 13-3 0,-9-12 0 0,-3 24-2 0,1 1 0 0,12-2 0 0,11 1-1 0,13-12 1 0,-12 11-1 0,11-11 0 0,1 0-1 0,0 13 1 0,-2-1 0 0,15 0 1 0,-14 1-2 0,-11-13 1 0,12 0-1 0,-13 11 2 0,0-1 0 0,-34-10 1 0,-26 0 0 0,-10-10-3 0,-36 10 3 0,-12 0 0 0,-13 0 3 0,-11 0 1 0,-12-11-2 0,1-2-1 0,-2 13 0 0,-11-12-4 0,-24 24-131 0</inkml:trace>
  <inkml:trace contextRef="#ctx0" brushRef="#br0">15076 10488 13 0,'0'0'15'0,"0"0"-5"0,12 0-6 0,24 13 1 0,46-13-3 0,2 24 1 0,13 23-3 0,21-10 1 0,0 22-3 0,14 0 3 0,23 12 0 0,-1 13-1 0,1 0 0 0,-25-1 0 0,13 13 0 0,36-1 1 0,12-1-1 0,-1 2 0 0,1-13-1 0,-1 14 1 0,-22-3 0 0,22-12 1 0,12 14 0 0,1 0-1 0,-25-12 0 0,-35-13 1 0,-34-12-1 0,-15-11 2 0,-11 0-2 0,1-1 0 0,-36-23 1 0,-37-24-1 0,-22 0 1 0,-13 0-11 0,11-12-31 0</inkml:trace>
  <inkml:trace contextRef="#ctx0" brushRef="#br0">15017 10228 19 0,'0'0'11'0,"-48"0"-1"0,36-12-7 0,24 24-1 0,36-1 0 0,34 25 0 0,61-24-1 0,36 13 0 0,59-2 1 0,35 12 2 0,51 1-3 0,8 0 0 0,-22 10 0 0,0-9-1 0,-12 10 2 0,237 24 1 0,-320-46-2 0,-37-13-1 0,-47 1 1 0,0-13-1 0,-59-13 1 0,-25 1-1 0,13-13 0 0,-13 14 0 0,-11-1 0 0,-12 12 0 0,-12 0 0 0,-12 0 0 0,0 0 0 0,24 0 1 0,-12 0-2 0,-1 0 1 0,-11 12 0 0,0 12 0 0,0 13-1 0,12 21 1 0,12 26-1 0,-24 23 1 0,-12 48 0 0,-12 35 1 0,24 1-2 0,12-13 1 0,12-11 0 0,-24-24 4 0,0-36 2 0,24-24-3 0,-12 12-2 0,12-35-1 0,0-24 1 0,-24-36 2 0,-12-25-2 0,-24-22-10 0,24 23-57 0</inkml:trace>
  <inkml:trace contextRef="#ctx0" brushRef="#br0">13349 5941 45 0,'-11'-25'10'0,"-13"4"-6"0,48 8-2 0,11 1 13 0,24 12-3 0,-11-12-2 0,24-1-4 0,-1 26-3 0,-24-13 0 0,-34 0 3 0,-37 0-1 0,-24 0-5 0,-23 0 1 0,23-13 1 0,48 13 0 0,0 0 0 0,36 0 0 0,0-11-2 0,-12-1 1 0,-14 35-39 0,-10-10-32 0</inkml:trace>
  <inkml:trace contextRef="#ctx0" brushRef="#br0">13409 6703 56 0,'0'0'0'0,"-47"-25"26"0,58 25-18 0,25-10 4 0,12 10-6 0,23-11-2 0,-35 11-2 0,-12 0 0 0,-48 0 6 0,-12-13-6 0,-12 13-2 0,13 13 1 0,-1-2-1 0,23-1 1 0,13-10-1 0,36 0 1 0,48 0 0 0,-12 0 1 0,-37 0-1 0,-35 0 5 0,-46 0-4 0,-74 0-7 0,36 25-120 0</inkml:trace>
  <inkml:trace contextRef="#ctx0" brushRef="#br0">16422 15822 24 0,'0'0'0'0,"12"-46"46"0,-12 21-25 0,-12 14-9 0,0 11-6 0,-12 11-4 0,12 14 0 0,0 11-1 0,-1-1 0 0,26-23 0 0,-13-12 1 0,48-24 1 0,-12-23 1 0,-13 10 1 0,-23 26 6 0,-23-1-6 0,-13 24-4 0,-12-1 0 0,24 26 0 0,12-13-1 0,24-1 0 0,12-11 0 0,24-12 0 0,-24-12 4 0,-12-23-3 0,-12 23 3 0,-36 12-4 0,0 0 1 0,0 24-4 0,36 11-48 0,24-35-24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893 3488 0 0,'0'0'0'0,"-11"0"0"0,34-11 3 0,1-1 8 0,13 1-2 0,-3 11-6 0,38-13 1 0,0 1-1 0,22 12-2 0,13-25 1 0,37 14-1 0,11-1 4 0,11 12 0 0,37-11-3 0,-13 11 0 0,1 0-1 0,-12 0 3 0,11 0 1 0,-23-12 2 0,-12 12 0 0,-36 0-3 0,-48 0 1 0,-23 0-1 0,-12 0-1 0,-13-12-1 0,13 12-1 0,24 0-3 0,34 12-72 0</inkml:trace>
  <inkml:trace contextRef="#ctx0" brushRef="#br0">5502 3454 2 0,'0'0'0'0,"-131"0"3"0,70 0 0 0,39-13-2 0,-2 1 5 0,12 12 3 0,24 0-5 0,34 12 1 0,26 1-2 0,35-13-1 0,37 0 1 0,23-13 0 0,-1 13-2 0,1 0 0 0,-13 0 0 0,14 0 0 0,9 0 2 0,2 0-2 0,0 0 0 0,12 13-1 0,-1-2 2 0,1 1 0 0,-12-12-1 0,-25 0 1 0,12 0-1 0,13 0-1 0,0 0 1 0,-24 0-2 0,-37 0 2 0,-33 0 8 0,-26 0 3 0,-11-12-5 0,-36 1-3 0,-12-2-17 0,0 1-54 0</inkml:trace>
  <inkml:trace contextRef="#ctx0" brushRef="#br0">9526 5548 39 0,'-23'-23'9'0,"10"12"-6"0,74 22-1 0,46-22 0 0,60-2-3 0,35 13-6 0,-59 0-35 0</inkml:trace>
  <inkml:trace contextRef="#ctx0" brushRef="#br0">11243 5501 39 0,'-37'-24'9'0,"25"36"-9"0,61-12 0 0,44-12 0 0,27 12-2 0,59 0-1 0,10-13-38 0</inkml:trace>
  <inkml:trace contextRef="#ctx0" brushRef="#br0">13076 5430 3 0,'0'0'0'0,"-36"-13"16"0,24 13-2 0,12-12-5 0,12 12-8 0,24 0-1 0,23 12 0 0,23-12 0 0,26 0-2 0,24 0-34 0</inkml:trace>
  <inkml:trace contextRef="#ctx0" brushRef="#br0">15027 5464 35 0,'0'0'3'0,"13"0"-3"0,59 0 2 0,22 0 3 0,2 0-3 0,12 0-11 0,-49 0-20 0</inkml:trace>
  <inkml:trace contextRef="#ctx0" brushRef="#br0">4929 7440 3 0,'0'0'7'0,"-22"-10"15"0,10-1-12 0,12 11-2 0,23 0-4 0,24 0 2 0,14 0-2 0,57 11 4 0,26-11-5 0,10 0 0 0,13 0-2 0,0 23 2 0,-24-11-3 0,12-12 2 0,-14 0-1 0,15 0 0 0,12 0-2 0,-2 0 2 0,0-12 0 0,13 12-1 0,0-13 0 0,-25 3 0 0,-11 10 0 0,-12 0 1 0,-23-11 0 0,-14 11 2 0,-22 0 4 0,12 0-4 0,-38-13 3 0,15 1 7 0,-49 12-11 0,0 0 1 0,-12-12-2 0,0 12-11 0,11 24-83 0</inkml:trace>
  <inkml:trace contextRef="#ctx0" brushRef="#br0">20066 7109 21 0,'-11'-13'17'0,"-14"1"4"0,13-13-3 0,12 15-5 0,0-1-2 0,0-2-6 0,0 13-3 0,0-12 3 0,12 12-3 0,-12 0-1 0,0 12-1 0,0-12 2 0,-12 0-2 0,12 0-11 0,37 0-78 0</inkml:trace>
  <inkml:trace contextRef="#ctx0" brushRef="#br0">21160 6381 37 0,'-36'-23'16'0,"14"12"-17"0,34-26 3 0,-12 3 12 0,-12-3 7 0,24 1-13 0,11 25-6 0,13-2 2 0,12 13 3 0,-1 24-1 0,-10 24-3 0,-14 11-2 0,-23 12 0 0,-23-23 0 0,-14-12 1 0,-10-12-1 0,35-11 0 0,24-38 2 0,35-11-3 0,24-11 0 0,-11 0-1 0,-12 10 1 0,-24 3 1 0,0 9-1 0,-14 0 0 0,3 14 0 0,-1-1 0 0,-12 12 0 0,-12 0 0 0,-11 23-1 0,-1 14 2 0,0-3 1 0,12 16-2 0,24-3 1 0,24 0-2 0,-1-11 2 0,1-11 0 0,-13-25 6 0,-23-13 0 0,0 13-4 0,0 0-4 0,13 0-63 0,10 0-10 0</inkml:trace>
  <inkml:trace contextRef="#ctx0" brushRef="#br0">21865 6406 38 0,'-13'0'12'0,"1"-12"4"0,12-1-7 0,0 2 5 0,12-1 2 0,-12 12-7 0,0 12-3 0,0 12 0 0,0 23 2 0,0 1-1 0,13 11-2 0,-13-11-3 0,0-24 2 0,0 0-3 0,0-24 1 0,0-24 5 0,0-23-5 0,11 10 0 0,-11-10-3 0,0 10 2 0,0 26-2 0,0-1 2 0,0 24 1 0,0 12-3 0,0-12 1 0,0-12 4 0,0 0 0 0,0-25-15 0,12 25-87 0,-1 0 54 0</inkml:trace>
  <inkml:trace contextRef="#ctx0" brushRef="#br0">20899 6787 50 0,'0'0'6'0,"-12"-12"-5"0,12 12 9 0,0-13 13 0,0 13-5 0,0 13-9 0,12-1-7 0,24 0 2 0,35-12 1 0,47 0-2 0,38 0-2 0,23 0-1 0,12 0 1 0,-25 0-1 0,-23 0 4 0,-37 0 3 0,-34 0-3 0,-24-12 1 0,-12 12-3 0,-13 0 1 0,-23 0 0 0,13 0 6 0,-13 0-8 0,0 0-1 0,12 12 0 0,-12-12-74 0,-12-12 2 0</inkml:trace>
  <inkml:trace contextRef="#ctx0" brushRef="#br0">21387 5514 46 0,'-12'-37'22'0,"1"13"-9"0,11 1 2 0,0 10-4 0,-25 26-10 0,-22 58 2 0,-13 24 0 0,13 12 2 0,47-24-3 0,107 1 0 0,-35-96 0 0,-1-24-4 0,-1 0 5 0,-21 36-3 0,-37 12-1 0,-1 24 0 0,-11 0 2 0,36-11-2 0,-12-14 3 0,23-22-1 0,-11-14 1 0,-23-23-2 0,-37 12 1 0,-24 13-2 0,0 23 2 0,25 0-2 0,-1 23 0 0,12 13-1 0,48 0 2 0,24-24 0 0,10-24-1 0,2-35 0 0,24-24-4 0,-25-37-10 0,-35-10-1 0,-36 57 15 0,-36 38 6 0,12 10 0 0,0 49 3 0,1 46 0 0,11 39-5 0,24-14-3 0,35-25-1 0,13-57 2 0,-13-37 0 0,12-35 1 0,-10-13-1 0,-2 36-2 0,-23 24 1 0,-1 0 1 0,-23 36 1 0,13-13-1 0,-13-11 0 0,12-12 2 0,-12-35-1 0,0 12-2 0,-36 10-2 0,-24 13 2 0,13 0 1 0,35-12 0 0,71-13-6 0,25 14 2 0,-13 22 2 0,-23 50-1 0,-24-14 2 0,-14-23 2 0,26-24 2 0,13-59-2 0,9-14-1 0,-22 50-4 0,0 12-26 0,0 22-28 0,-24-11 21 0</inkml:trace>
  <inkml:trace contextRef="#ctx0" brushRef="#br0">22697 5656 44 0,'0'0'14'0,"-24"-12"15"0,1 24-87 0</inkml:trace>
  <inkml:trace contextRef="#ctx0" brushRef="#br0">19673 7524 16 0,'12'-11'32'0,"-2"-1"-3"0,15 12-16 0,-1-11-9 0,-24-2 1 0,12-24-1 0,-12 3 3 0,-12 22 0 0,-12 12-3 0,-23 12-2 0,-13 12 2 0,12-1 0 0,25 14-4 0,23 10 1 0,23 0-1 0,13 1 1 0,24-48-1 0,10-24-1 0,2-23-1 0,-24-24 3 0,-12-13-2 0,-24 13 1 0,-12 0 1 0,-12-2-1 0,12 38 3 0,0 35 3 0,-13 58 10 0,2 26-6 0,-1 0-5 0,12-1-4 0,0-24-7 0,12-11-50 0,-1-12-20 0</inkml:trace>
  <inkml:trace contextRef="#ctx0" brushRef="#br0">20112 7537 99 0,'0'0'0'0,"-46"47"25"0,22 37-24 0,12-36 1 0,12-14-1 0,0-21-45 0,12-1-15 0</inkml:trace>
  <inkml:trace contextRef="#ctx0" brushRef="#br0">19470 8763 89 0,'-12'-12'4'0,"0"-1"2"0,36-10-4 0,1 0-1 0,-25-13 2 0,-13 0 3 0,-23 12-2 0,1 24-3 0,-1 24-1 0,-36 23 3 0,25 1-1 0,34 12-2 0,38-36 0 0,46-12-1 0,12-48 0 0,-10-35-3 0,-26-13-1 0,-12 1 4 0,-35-1 3 0,0 25 8 0,0 35 4 0,0 61 0 0,0 68-4 0,0 27-10 0,11-25-16 0,14-12-103 0</inkml:trace>
  <inkml:trace contextRef="#ctx0" brushRef="#br0">19816 8727 39 0,'0'-35'20'0,"0"10"-10"0,47 14 10 0,0-1-4 0,1 35-8 0,-24 25-5 0,-12 0 1 0,-36 11-2 0,-23 1 1 0,11-12 0 0,0-1-1 0,12-10-1 0,13-26 0 0,22-11 0 0,25 0-1 0,47 0 1 0,1-11-1 0,-36-2 1 0,-14 13-36 0,-9 0-45 0</inkml:trace>
  <inkml:trace contextRef="#ctx0" brushRef="#br0">19744 9810 41 0,'0'-11'10'0,"48"-25"-1"0,-13-1 2 0,-22 16-1 0,-37-4-4 0,-36 0-4 0,-1 38-1 0,-9 11 1 0,10 47 0 0,13 13-2 0,35 0 0 0,48-26 0 0,10-45 0 0,15-50 0 0,10-47-3 0,-24-21-2 0,2 9 0 0,-25-11 4 0,-37 0 1 0,-11 36 6 0,13 58 1 0,11 97 0 0,-12 58 1 0,12 1-6 0,0-24-16 0,12-24-77 0</inkml:trace>
  <inkml:trace contextRef="#ctx0" brushRef="#br0">20078 9918 50 0,'0'0'0'0,"0"-12"5"0,11-13-3 0,-11 25 17 0,0-11-2 0,23-12-7 0,26 23-5 0,-2 0-2 0,0 23-2 0,-34 25 3 0,-49 11 2 0,-35-11-3 0,22-37-1 0,49 2-3 0,61 24 1 0,-2 34-1 0,-23 0 1 0,-36-12 3 0,-60-23 9 0,-11-24-1 0,35-24-9 0,13-12-19 0,0-36-107 0</inkml:trace>
  <inkml:trace contextRef="#ctx0" brushRef="#br0">21423 7382 38 0,'0'0'0'0,"-12"-13"37"0,12 2-26 0,12-1 0 0,0 12-2 0,0-11 2 0,0 11 3 0,-12-13-1 0,12 1-4 0,-12 12-6 0,0 0-3 0,0 0 4 0,0-12 0 0,0 12-3 0,0 12 0 0,0-12-1 0,0 0 0 0,0 0 0 0,0-12 0 0,0 12 1 0,12-11 0 0,10 11-1 0,-9 11 1 0,23 26 0 0,12 22-3 0,-13 37 4 0,1-14-3 0,-48-22 2 0,-23-36 2 0,-14-24 3 0,13-36-1 0,36-47-1 0,49-1-4 0,34 13 1 0,12 11-17 0,13 36-55 0,-73 24-19 0</inkml:trace>
  <inkml:trace contextRef="#ctx0" brushRef="#br0">22042 7406 96 0,'-35'0'9'0,"35"13"-8"0,71-13-4 0,-35-25 0 0,0-23 3 0,-13 24 0 0,-23 0 2 0,-23 24 1 0,-13 0-1 0,-13 37 1 0,13-3-3 0,14 3 0 0,34 10 0 0,23-10-6 0,12-14-9 0,25 1-10 0,-1-24-31 0</inkml:trace>
  <inkml:trace contextRef="#ctx0" brushRef="#br0">22542 7465 9 0,'11'0'10'0,"25"-35"39"0,-47 11-31 0,-1 0-14 0,-47 36-3 0,-2 13 6 0,15 21 0 0,34-10-6 0,12 0 0 0,47-24 0 0,0-24 0 0,2-35-2 0,-14-13-3 0,-12-35 2 0,2-1 3 0,-1 37 3 0,-12 35 5 0,-12 24-1 0,-25 83 7 0,2 60-1 0,10-12-6 0,13-36-3 0,25-58-2 0,-25-37-11 0,0 0-110 0</inkml:trace>
  <inkml:trace contextRef="#ctx0" brushRef="#br0">21673 8357 6 0,'0'-11'9'0,"0"-24"18"0,11 23 16 0,2 12-24 0,-13 12-8 0,23 34-6 0,2-9-4 0,22-13 2 0,1-24-2 0,-23-11 0 0,-2-26 0 0,0-10 0 0,-12 10-1 0,-11 26 9 0,0 35 1 0,-11 34 1 0,-12 38-7 0,11-12-3 0,1 12-9 0,-2-25-49 0,13-37-19 0</inkml:trace>
  <inkml:trace contextRef="#ctx0" brushRef="#br0">22126 8549 94 0,'0'-12'7'0,"47"-13"-7"0,49-22 1 0,-25 12-1 0,-47-13 6 0,-24 23 5 0,-24 2-6 0,-36 12-2 0,13 22-1 0,24 49-2 0,-2-1 0 0,25 25 1 0,48-25-1 0,11-22 0 0,13-62-6 0,10-21-4 0,3-15-9 0,-14-46-13 0,-23-12-1 0,-25 36 47 0,-35 11 8 0,1 36-9 0,-1 24-10 0,-1 37-1 0,-10 46 9 0,10 60-1 0,13 0-7 0,36-12-5 0,0-48-10 0,0-58 1 0,1-63 5 0,-3-44-14 0,-9 46-23 0</inkml:trace>
  <inkml:trace contextRef="#ctx0" brushRef="#br0">22888 8227 19 0,'24'-25'42'0,"-12"-9"-21"0,-12 22-4 0,-24 58-13 0,0 51 5 0,0 11-3 0,12-14-4 0,36-22-2 0,12-12-5 0,-2-60-3 0,2-37 7 0,0-34 1 0,13 47-2 0,-38 12 1 0,2 35 4 0,-13 14 0 0,11-3 0 0,12-21-1 0,2-13 0 0,-25-34-1 0,-25-3-1 0,2 13 0 0,-1 1 1 0,37 10-2 0,34 13-1 0,-11 0 0 0,-13 24 1 0,1-12 0 0,48-24 0 0,11 1 1 0,-35 11 0 0,-48 0 3 0,0 0-3 0,12 0-88 0</inkml:trace>
  <inkml:trace contextRef="#ctx0" brushRef="#br0">21995 9680 64 0,'0'-12'11'0,"12"-12"9"0,23 12-3 0,24 35-9 0,-10 61-3 0,-14 0-1 0,-23-37 0 0,-36-23 3 0,-12-48 1 0,25-47-4 0,22-2-5 0,62 27-33 0,21 21-65 0</inkml:trace>
  <inkml:trace contextRef="#ctx0" brushRef="#br0">22519 9680 35 0,'-12'0'18'0,"-36"36"-8"0,60-13-10 0,36-11-1 0,11-24-1 0,1-11 1 0,-37-13 1 0,-34 11 2 0,-37 14 2 0,12 22 1 0,-11 39-2 0,35-16-3 0,36 26 1 0,34-24-4 0,26-1-8 0,0-35-3 0,11-23 5 0,23-1 6 0,-46-23 5 0,-48-13 13 0,-71 49-9 0,-2 11-3 0,3 21 1 0,22 16-4 0,12-1 1 0,36-12-2 0,11-12-1 0,1-48 1 0,-13-24 1 0,2-47 0 0,-1-12-1 0,-13 72 4 0,-11 47 3 0,0 84 9 0,-11 21-4 0,11 3-7 0,11-24-5 0,13-50-50 0,-12-34 9 0</inkml:trace>
  <inkml:trace contextRef="#ctx0" brushRef="#br0">4537 7453 97 0,'-24'-23'7'0,"37"33"-4"0,106-10 5 0,47-21 7 0,49-4-1 0,-1 13-6 0,-12-1-5 0,-59 13 1 0,-58 13-2 0,-74-1 1 0,-22-12 5 0,-74 0-4 0,-47-12-3 0,-11 12-1 0,-34 0 2 0,9 24-3 0,61-11 2 0,35-13-1 0,62 0 2 0,20 0-2 0,26 11 1 0,71-1 2 0,74 3 2 0,32-26-4 0,25 3 2 0,-35-1-4 0,-97 11 4 0,-93 0-3 0,-96 0 2 0,-132-13-2 0,-70 13 0 0,46 0 0 0,85 13 1 0,82-26-3 0,59 13 3 0,26-12-2 0,47 12 4 0,71 0-3 0,35 0 1 0,-12 0-2 0,-34 0-5 0,-48 36-129 0</inkml:trace>
  <inkml:trace contextRef="#ctx0" brushRef="#br0">7086 7358 72 0,'-36'-12'9'0,"-24"12"-1"0,37-11 23 0,-26-26-9 0,15 26-6 0,21 11-12 0,49 11-2 0,95 1 3 0,107 0-2 0,36-12-1 0,-12 0 0 0,-49 0-2 0,-92 0 0 0,-99-12 5 0,-80 12 0 0,-121 0-4 0,-108 0-1 0,-69 0 2 0,22 0-2 0,109 12 1 0,94-12-1 0,95 13 1 0,72-13 1 0,105 11 1 0,146-11-2 0,58 0 0 0,13 0 0 0,-37 0-1 0,-71 0-2 0,-107 12 2 0,-107-1 0 0,-36-11 3 0,-83-11-3 0,-109-1 1 0,-93 1 1 0,-12 11-2 0,119 11-1 0,69 1 0 0,98-1 1 0,70 2 0 0,180-13 0 0,58 0 0 0,-23 0-2 0,-71 0 2 0,-84 0 0 0,-85 0 2 0,-34-13 6 0,-10 2-7 0,-2 11-10 0,-12 24-119 0</inkml:trace>
  <inkml:trace contextRef="#ctx0" brushRef="#br0">21244 6739 5 0,'0'0'10'0,"0"0"6"0,-23 0 10 0,-38 0-3 0,3-11-4 0,9 11-13 0,-93 0 11 0,82 23-10 0,49-12-4 0,22 14 0 0,49-25 1 0,71-12 0 0,48 12 2 0,47 0-2 0,36 0 1 0,0 0-2 0,-60 0-4 0,-59-13 5 0,-83 13-3 0,-48 0 5 0,-72-11-3 0,-71 11-1 0,-71 0 0 0,-73 0-2 0,-10 11 1 0,46 2 2 0,85-13-3 0,106 12 1 0,48 0-2 0,36-12 2 0,94 11-1 0,97-22-2 0,70-13 3 0,14 24-1 0,-26-13-2 0,-106 13 1 0,-119 0 1 0,-60 0 4 0,-73 0-3 0,-104-11 1 0,-63 11 0 0,-9 11-2 0,46-11 0 0,121 13 1 0,82-13-2 0,82 12 1 0,61-12 0 0,48 12 0 0,-24-12-1 0,-48 0 0 0,-72 0 2 0,-34 0 0 0,-26-24-1 0,2 24 0 0,-1 0-20 0,24 24-104 0</inkml:trace>
  <inkml:trace contextRef="#ctx0" brushRef="#br0">7884 8441 25 0,'0'0'43'0,"-12"0"-27"0,24 0 6 0,11-11-4 0,25-1-8 0,35 12-6 0,13 0-2 0,10 0 0 0,26 0 5 0,11 0 0 0,23 12-3 0,37-12 0 0,22 0-4 0,2 0 2 0,12-12 3 0,23-12-1 0,11 24 0 0,37-12 0 0,0-13-5 0,-12 25 1 0,-1-11 1 0,-23 11-2 0,-36 0 3 0,-24-12 0 0,-23 12-1 0,-49 0-1 0,-10 0 1 0,-25 0 1 0,-1 0-2 0,-33 0 1 0,-14 0 0 0,13 12-1 0,-37-12 0 0,1 11 0 0,-23-11 1 0,-13 0 1 0,0-11 6 0,0 11-7 0,-13 0-146 0</inkml:trace>
  <inkml:trace contextRef="#ctx0" brushRef="#br0">3894 8453 76 0,'0'0'0'0,"-83"-23"8"0,47 11-5 0,24 1 12 0,-11-2 3 0,-2 13-3 0,25 0-10 0,25 13 0 0,58-2 8 0,72-11-3 0,59 0-4 0,48-11-3 0,24 22-1 0,0-11 1 0,23 0 1 0,1 0-2 0,24-11 4 0,-26 11-3 0,-22 0-3 0,-71 0 0 0,-49-13 1 0,-106 13 0 0,-12-12-1 0,0 12 2 0,-48-12 2 0,-24 12-3 0,-83 0-5 0,-72 0-34 0,-71 12-95 0</inkml:trace>
  <inkml:trace contextRef="#ctx0" brushRef="#br0">3775 8489 75 0,'-47'0'5'0,"-109"0"-1"0,74 0 10 0,10 0 2 0,24 0-6 0,37 0-4 0,22 12 3 0,61-24 2 0,83-12-4 0,71 0-4 0,47 1 1 0,49-1-1 0,36 0-2 0,10 11 3 0,-23 2-1 0,287-1 4 0,-346 1-5 0,-61-13-3 0,-82 24 1 0,-58-13-1 0,-50 2 10 0,-23-1 3 0,-1-12-8 0,-34 0-7 0,-12 24-158 0</inkml:trace>
  <inkml:trace contextRef="#ctx0" brushRef="#br0">6455 1643 42 0,'0'0'15'0,"-25"-23"-5"0,14 10-10 0,11 1 14 0,-12 0 4 0,12 12-16 0,0 0-3 0,23 12 4 0,73 0 3 0,71 1 0 0,130-13-5 0,84-13 1 0,71 1-1 0,13 12 3 0,59 25-4 0,-12-2-2 0,-95-12 8 0,-1 26-3 0,37-13-5 0,-1-1 0 0,1-11-1 0,-83-12 5 0,-107 0-1 0,-169 0-1 0,-106 0 1 0,-95-25 0 0,-85 15-1 0,-140-14 0 0,-144-13 5 0,-84 26-1 0,-35-1 0 0,213 12 6 0,-95 0-10 0,-22 0 0 0,-96 0-4 0,35 12 0 0,204-12 4 0,164-12 5 0,60 1-3 0,74 11-1 0,34-13-1 0,70 13-1 0,99-12 0 0,140 12 0 0,120-12 4 0,95 1-1 0,47 11 0 0,2 0 0 0,-50 23-3 0,73 25-7 0,-214-24 6 0,-96 13 0 0,-95-37 3 0,-84 0-1 0,-83 0 3 0,-13 0 1 0,-117-25-3 0,-192 0 2 0,-142 14 2 0,-60 11-1 0,47 36-4 0,156-11-8 0,225-25-106 0</inkml:trace>
  <inkml:trace contextRef="#ctx0" brushRef="#br0">15672 8060 43 0,'0'0'37'0,"-13"0"-29"0,26 0 23 0,-13 0 7 0,11 0-32 0,-11 0-3 0,24 0 1 0,71-11 3 0,-23 11-4 0,11 0 0 0,13 0-2 0,-13 11 0 0,0 1 0 0,1-12 0 0,35 0 1 0,-13 0 0 0,1 0 0 0,-11 0-1 0,-11 12 0 0,8-12 0 0,-22 13 0 0,-10-13 0 0,-2 0 1 0,2 0-2 0,-38 0 1 0,-12 0-1 0,-22 0 13 0,-37 0-13 0,-47 0 1 0,-24 0-1 0,-24 11 0 0,-1-11 1 0,-10 0-1 0,-1 0 0 0,24 0-1 0,11 0 1 0,26-11 0 0,11 11 0 0,11 0 1 0,-11 0-2 0,23 0 1 0,25 0 0 0,23 0 0 0,-1 0 1 0,26-13-1 0,23 13 1 0,71-24 1 0,46 13-3 0,51 11 2 0,-2-12-2 0,-12 12 1 0,-11 0-1 0,-13-11 2 0,-23 11-2 0,-35 0 2 0,-48-13-2 0,-13 13 3 0,-35 0-1 0,-12 0 4 0,11 0-7 0,2 0 3 0,11-12 0 0,-12 12-32 0,0 0-136 0</inkml:trace>
  <inkml:trace contextRef="#ctx0" brushRef="#br0">16862 6370 52 0,'-12'-36'37'0,"-35"24"-29"0,35 12-8 0,12 0 7 0,-12 36 2 0,12 24-4 0,0-13-5 0,24 1 2 0,35-36-1 0,1-24 2 0,-13-24-3 0,-11-12 5 0,-25-23 6 0,-47 10-4 0,-22 27-3 0,9 22-4 0,3 83-119 0</inkml:trace>
  <inkml:trace contextRef="#ctx0" brushRef="#br0">17315 6452 84 0,'0'-11'9'0,"0"-12"8"0,0 23-12 0,24-24 1 0,34 11-3 0,38 13-6 0,12 0-67 0,-97 0 38 0</inkml:trace>
  <inkml:trace contextRef="#ctx0" brushRef="#br0">17827 6192 93 0,'0'-25'12'0,"0"97"-13"0,0 11 1 0,12 1 0 0,0-38-65 0,-12-33 38 0</inkml:trace>
  <inkml:trace contextRef="#ctx0" brushRef="#br0">16422 6775 63 0,'0'0'0'0,"-119"-24"35"0,106 35-33 0,72 14-1 0,84-2 4 0,61 0 1 0,58 2-4 0,34 0-3 0,15-50 3 0,9-23 0 0,-69-23-4 0,-108 0 1 0,-59-24-1 0,-36-60-2 0,-37-37 3 0,-22 26 3 0,-73 59-2 0,-47-1 1 0,-95 37 0 0,-84 37-1 0,-23 9 1 0,22 50 1 0,14 46-3 0,34 34 1 0,26 63 2 0,93 35-3 0,110-25 0 0,104-11-1 0,122-48-14 0,106-60-65 0</inkml:trace>
  <inkml:trace contextRef="#ctx0" brushRef="#br0">17660 7703 44 0,'-12'-12'39'0,"-12"0"-25"0,24 24-11 0,-12 13 5 0,1-25 0 0,11 0 5 0,0-13-7 0,11-34-3 0,1-1-2 0,0-36 0 0,0 0 2 0,-12 13-2 0,12 0 0 0,-12 12 1 0,0 11-1 0,0 0 1 0,-12 37 1 0,12-1 0 0,0 12-2 0,-12 12 0 0,-12 12 2 0,1 23-2 0,10-11 1 0,13-11-3 0,-11-14 2 0,11-11 5 0,0-11 1 0,0-26-5 0,0 1-3 0,24 13 1 0,11-13 1 0,1 13-1 0,-24 23 3 0,0 0-4 0,0 11 2 0,24 25-1 0,35 11-6 0,24 1-112 0</inkml:trace>
  <inkml:trace contextRef="#ctx0" brushRef="#br0">11300 7013 7 0,'25'-25'25'0,"11"-9"6"0,-24-14-12 0,0-12-4 0,-24 1-9 0,-12 23-1 0,0 0-2 0,-12 36 4 0,13 47 3 0,0 74 4 0,10 34-4 0,13-2-7 0,0-22-2 0,0-34 0 0,-12-39 0 0,-12-11-15 0,0-34-46 0,24-13 14 0</inkml:trace>
  <inkml:trace contextRef="#ctx0" brushRef="#br0">11015 7251 67 0,'-11'-24'20'0,"-2"11"-8"0,61-10-6 0,11 0 5 0,25 11-7 0,11-1-3 0,-11 13-4 0,-25 0-22 0,-36-23-25 0,-10 23 12 0</inkml:trace>
  <inkml:trace contextRef="#ctx0" brushRef="#br0">11407 7143 50 0,'0'0'30'0,"25"0"-24"0,22-11-6 0,-22-1 1 0,10-12-1 0,-23 0 2 0,-12 1 0 0,-12 12 0 0,-23-2 0 0,10 13-1 0,2 13 3 0,-1 8-2 0,-1 16 2 0,25-1 1 0,13 0-3 0,23-13-1 0,12 0-3 0,-1-10-10 0,1-13-71 0</inkml:trace>
  <inkml:trace contextRef="#ctx0" brushRef="#br0">11909 7120 4 0,'0'0'7'0,"0"-24"36"0,0 0-13 0,-13 1-18 0,-10-1-8 0,10 0-2 0,-10 24-2 0,10 0 1 0,-10 0 0 0,10 0-1 0,3 24 1 0,-14 10 0 0,0 3-1 0,12-1 0 0,12 0 1 0,0-24 0 0,12-12 0 0,12-24 0 0,10 0 0 0,-21 24-1 0,-1 0 1 0,12 24-1 0,-1-12 0 0,13 0 1 0,-1-24 0 0,-10-13-9 0,11-9-10 0,0-26-14 0,-13-1-19 0</inkml:trace>
  <inkml:trace contextRef="#ctx0" brushRef="#br0">12099 6703 11 0,'0'-25'31'0,"-12"4"4"0,12 21-28 0,-12 34 9 0,-12 62 1 0,12 0-13 0,12-2-1 0,24-22-9 0,-24-25-82 0</inkml:trace>
  <inkml:trace contextRef="#ctx0" brushRef="#br0">11849 6894 54 0,'0'0'16'0,"24"-24"4"0,47 0 0 0,13-12-17 0,-13 36-4 0,1 0-77 0</inkml:trace>
  <inkml:trace contextRef="#ctx0" brushRef="#br0">12242 6894 51 0,'-12'-11'23'0,"12"-2"-20"0,12 13 6 0,-12 36 7 0,12 23-13 0,0 1-1 0,0-36-3 0,-12-14 2 0,0 3 1 0,12-26-1 0,10-8-1 0,3-4 0 0,-1 0 0 0,-12 2 2 0,-12 23-1 0,11-11 0 0,2 22-1 0,-1 12 2 0,-1 2-1 0,1 0 2 0,0-25-2 0,1 0 2 0,-2-25-1 0,25 0-1 0,0 2-23 0,-13 23-69 0</inkml:trace>
  <inkml:trace contextRef="#ctx0" brushRef="#br0">12599 6906 76 0,'-24'-23'19'0,"36"23"-15"0,24 0-4 0,0 34 4 0,-24 26 1 0,0-36-2 0,-12-12 3 0,-24-24 0 0,24-24-5 0,24 0-1 0,22 13-8 0,15 11 4 0,-15 1 3 0,-33-2 1 0,-13-24 1 0,0 26 0 0,12 11-1 0,-12 0 0 0,0 0 1 0,-12 36 0 0,-23 0 0 0,23-1 0 0,24-23 0 0,23-12 1 0,13-12-2 0,-1 12 0 0,-11 12 0 0,-36 12 3 0,0-12-2 0,0-12-40 0,0 0-5 0</inkml:trace>
  <inkml:trace contextRef="#ctx0" brushRef="#br0">13207 6810 1 0,'-12'0'-1'0</inkml:trace>
  <inkml:trace contextRef="#ctx0" brushRef="#br0">23113 6406 6 0,'-11'-25'12'0,"-1"-9"-6"0,12-3-4 0,0-10 0 0,12 10 5 0,-1 3 2 0,38 9 1 0,10 25-2 0,-11 48-1 0,-23 0-3 0,-25 11 1 0,-25-11-2 0,-11-24 0 0,12-12 0 0,36-71-2 0,48-25-1 0,-13 36 0 0,12-35 0 0,-46 72 5 0,-26 22 2 0,-34 49-2 0,24-1-3 0,23-13-3 0,34 4-24 0,15-3-51 0</inkml:trace>
  <inkml:trace contextRef="#ctx0" brushRef="#br0">23566 6406 32 0,'-11'-12'11'0,"11"-35"0"0,35 10 2 0,14 37-5 0,-2 24-1 0,-35 23 1 0,-12 13 0 0,-48-12-2 0,0-12 1 0,24-13-1 0,24-23-4 0,12 12-1 0,12-12 1 0,24-12-2 0,47-23-31 0,0 11-50 0</inkml:trace>
  <inkml:trace contextRef="#ctx0" brushRef="#br0">24388 6132 17 0,'-12'0'16'0,"12"-36"-3"0,23 11-1 0,13 25-3 0,0 25 0 0,-12 11-5 0,-24-1 0 0,-11-23-2 0,11-12 1 0,35-47-4 0,13-1 3 0,-24 24-2 0,-12 12 3 0,-37 12 5 0,-22 36-1 0,23 12-3 0,24-1-3 0,12 0-9 0,36 3-38 0,-24-39-8 0</inkml:trace>
  <inkml:trace contextRef="#ctx0" brushRef="#br0">24829 6251 34 0,'0'0'8'0,"-13"-25"13"0,26 14-9 0,23 11-7 0,11 11 1 0,-23 26-1 0,-24-3 3 0,-47 3-5 0,23-13-2 0,48 12-1 0,23 11 0 0,-35 1 2 0,-24-24 7 0,-72-12-5 0,12-12-18 0,49-12-55 0,23 12 41 0</inkml:trace>
  <inkml:trace contextRef="#ctx0" brushRef="#br0">18338 7716 30 0,'-72'0'28'0,"50"0"-16"0,10 0 3 0,0-13-5 0,0 13 0 0,12-12-3 0,0 12 1 0,0 0-2 0,48 0-3 0,11 0 0 0,37 0 0 0,10 0 0 0,3 0-1 0,-15 0 0 0,-34 0 1 0,-37 0 2 0,-11 0 1 0,-1 0-3 0,2-12-2 0,10 12 0 0,2 0-2 0,-1-11-32 0,0 11-77 0</inkml:trace>
  <inkml:trace contextRef="#ctx0" brushRef="#br0">18672 7572 51 0,'0'0'0'0,"-23"-11"18"0,23-1 0 0,0 12 2 0,-12 0-4 0,24 0-7 0,-1 12-7 0,12-1 1 0,14 1 1 0,23 12-2 0,-14-12-1 0,3 13-1 0,-13-14-2 0,-1 1 2 0,-23-1 0 0,-1-11 0 0,-11 0 5 0,-11 12-3 0,-12 24-2 0,-1 0 6 0,-25-12-2 0,13 0-2 0,0-14-1 0,26 3 0 0,-2-13 0 0,12 0-2 0,12 12-48 0,-2 0-37 0</inkml:trace>
  <inkml:trace contextRef="#ctx0" brushRef="#br0">18089 8667 47 0,'0'0'10'0,"-23"-11"3"0,10-1-1 0,13 1 2 0,-12 11-3 0,12 0-5 0,0 0-1 0,0 11-2 0,48-11 0 0,35 0 1 0,24 0 0 0,-12 12-2 0,1-12-1 0,-1 11 1 0,-34-11 0 0,-15 0 2 0,-10 0 0 0,-12-11-1 0,-12 11 0 0,-12 0-2 0,12-12 0 0,0 12-13 0,0 0-18 0</inkml:trace>
  <inkml:trace contextRef="#ctx0" brushRef="#br0">18589 8478 34 0,'-12'-13'33'0,"12"13"-12"0,0 0 1 0,12 0-8 0,36 13-12 0,-13 10 0 0,25 1 2 0,-12 0-4 0,-25 0 2 0,0-14-1 0,-23 3 3 0,0-1-1 0,0-12 4 0,0 0-4 0,-11 25-3 0,-24 9 1 0,11-9 0 0,-12 10 1 0,-1 1-2 0,14 0 2 0,12-13-2 0,-1-11 2 0,1 0 1 0,-2-12 2 0,1 0-2 0,12 0 1 0,0 0 2 0,0 0-22 0,12 0-116 0</inkml:trace>
  <inkml:trace contextRef="#ctx0" brushRef="#br0">22137 6287 23 0,'-23'-48'21'0,"35"12"-9"0,-1 36-6 0,2 12 5 0,-2 49-1 0,-11-15-5 0,12-34-2 0,36-36 0 0,59-60-3 0,0-10 1 0,-35 33-1 0,-60 50 2 0,0-1 0 0,10 1-29 0,3-1-33 0</inkml:trace>
  <inkml:trace contextRef="#ctx0" brushRef="#br0">23387 5798 0 0,'13'-12'17'0,"-1"0"-7"0,0 1-5 0,11 11 1 0,1 35 5 0,-12 25-5 0,-1-23-2 0,2-16-1 0,46-42-1 0,1-40-2 0,12 1 0 0,-25 37 2 0,-23-1-1 0,-12 24-1 0,24 0-35 0,-24 0 3 0</inkml:trace>
  <inkml:trace contextRef="#ctx0" brushRef="#br0">24591 5740 17 0,'0'0'0'0,"0"-13"24"0,-13 1-12 0,13 12-2 0,13-12-6 0,-13 24 4 0,0 24-1 0,12-1-5 0,-12-10-2 0,11-14 2 0,25-11-1 0,24-24 4 0,35-23-3 0,-24-1-1 0,1 12 0 0,-13-12 0 0,-35 37 1 0,-12-1 5 0,-12 1 3 0,-12-2-7 0,0 13-18 0,0 24-68 0</inkml:trace>
  <inkml:trace contextRef="#ctx0" brushRef="#br0">6013 10609 77 0,'-11'-12'3'0,"-1"-24"2"0,48 24-3 0,12-12 5 0,-1 24-1 0,37 0-2 0,23-12 0 0,71 12-1 0,-11-12-1 0,-13 12-2 0,85-13 0 0,-26 13 0 0,2 0 0 0,12 0 1 0,11 0 0 0,23 0-3 0,-10 0 3 0,11 0 2 0,0 13-3 0,0-13 3 0,0-13-2 0,0 3 1 0,0 10 1 0,0 0 0 0,-24-11-1 0,-23-2 1 0,-13 1 2 0,0 0-1 0,-12 12-2 0,1-13-2 0,0 13 3 0,0 0 0 0,11 0-3 0,-11 0 1 0,-2 13 0 0,3-13 0 0,10 12-1 0,0 0-1 0,-23 1 1 0,-13-2 1 0,13-11-1 0,-13 10 0 0,-10-10 1 0,-37 13 0 0,-59-1-1 0,-25-12 1 0,-24-12 6 0,2-1-2 0,-13-21-3 0,0 10-43 0,0 11-47 0</inkml:trace>
  <inkml:trace contextRef="#ctx0" brushRef="#br0">20400 11918 22 0,'0'0'0'0,"-96"-24"29"0,24 60-29 0,1 12 0 0,11 11-27 0,48-47 6 0</inkml:trace>
  <inkml:trace contextRef="#ctx0" brushRef="#br0">18089 7739 15 0,'-23'-12'40'0,"10"1"-10"0,1-14-7 0,12 25-8 0,0-12-5 0,25 12 4 0,69-11-10 0,61-1 0 0,24 1 0 0,10 11-2 0,-46 0 0 0,-23 0-1 0,-48 0 7 0,-37 0-4 0,-23 0-1 0,-12 0-2 0,0 11-47 0,-12-11-67 0</inkml:trace>
  <inkml:trace contextRef="#ctx0" brushRef="#br0">18613 7440 36 0,'-48'-10'50'0,"24"-1"-24"0,12 11-8 0,12-13-12 0,24 26 8 0,24-2-7 0,34-1-3 0,15 3-1 0,-2 24-2 0,-24 10-2 0,-35 0 3 0,-13 1 2 0,-10-12 1 0,-26 12 2 0,-23-1-1 0,-35 1 4 0,24-25 1 0,11-11-6 0,11 13-4 0,3-14 0 0,10 1-38 0,12 12-85 0</inkml:trace>
  <inkml:trace contextRef="#ctx0" brushRef="#br0">18029 8799 32 0,'-47'-11'35'0,"35"-2"-25"0,12 1 23 0,0 12-17 0,0 0-1 0,0-12-5 0,-13 12-4 0,26 0-4 0,34-13-1 0,49 13 1 0,70-11 2 0,61 11-2 0,-50 11 0 0,-34-11 1 0,-34 0-1 0,-50 0 6 0,-35 0-3 0,-24 0-3 0,0-11-1 0,-13-1-21 0,-10 1-107 0</inkml:trace>
  <inkml:trace contextRef="#ctx0" brushRef="#br0">18637 8512 76 0,'-11'-11'15'0,"-26"-1"10"0,25 1-4 0,12-2-10 0,24 26-4 0,24-2-2 0,23 25-1 0,35 1-1 0,-10-3-4 0,0 3 1 0,-49-14 2 0,-47 1 3 0,-12-12 6 0,-23 0-5 0,-14 22-1 0,-22 16 2 0,-1 8 1 0,-22 2-1 0,34-12-2 0,25-13-2 0,24-23-1 0,11 1 0 0,-13-13 0 0,13 0 0 0,-12 0-5 0,12-13-175 0</inkml:trace>
  <inkml:trace contextRef="#ctx0" brushRef="#br0">4918 12477 63 0,'0'-23'17'0,"24"-13"10"0,-24 11-2 0,0 25-1 0,0-10-12 0,0 20-3 0,0 27 2 0,0 23 0 0,0-2-5 0,0 3 1 0,0-1-2 0,0-26-2 0,12-9-2 0,-1-13 1 0,25-12 0 0,0-12-8 0,0-13-40 0,-24-22-83 0</inkml:trace>
  <inkml:trace contextRef="#ctx0" brushRef="#br0">4954 12085 77 0,'-12'0'2'0,"-35"-48"9"0,81 23-12 0,15 38-46 0,-26-1 8 0</inkml:trace>
  <inkml:trace contextRef="#ctx0" brushRef="#br0">5453 12359 31 0,'0'0'3'0,"-22"-24"8"0,10 24 7 0,0 0 1 0,0 0-4 0,-1 24-4 0,-10 23-8 0,23 1-3 0,0 0-1 0,12 11 2 0,12-11-1 0,0-1 0 0,-12-23 1 0,-1-1 4 0,-34-34 4 0,-14-1-7 0,14 1-8 0,10-2-52 0,13 13-4 0</inkml:trace>
  <inkml:trace contextRef="#ctx0" brushRef="#br0">5657 12703 73 0,'-12'0'9'0,"24"13"17"0,35-37-15 0,13 12-9 0,10 1-17 0,-34-2-83 0</inkml:trace>
  <inkml:trace contextRef="#ctx0" brushRef="#br0">6157 12454 89 0,'-24'0'3'0,"0"-36"9"0,48 1-4 0,12 24 6 0,0-2 0 0,10 37-2 0,15 23-7 0,-15 25-2 0,-10-26-2 0,-23 4 0 0,-26-39 2 0,-34 1 1 0,12-35-2 0,23-27-1 0,24 4-1 0,34-2-1 0,15 24-1 0,-2 12-4 0,13 0-27 0,-36 24-68 0</inkml:trace>
  <inkml:trace contextRef="#ctx0" brushRef="#br0">6836 12418 44 0,'0'0'3'0,"-12"-35"-3"0,24-1 4 0,-12 24 6 0,-36 12 4 0,-12 12-2 0,1 24-3 0,23-1-8 0,24-10-1 0,12 9 0 0,24-9 0 0,10-2 1 0,39-23-4 0,22 0-15 0,12-11-43 0,-106 11 46 0</inkml:trace>
  <inkml:trace contextRef="#ctx0" brushRef="#br0">7467 12406 35 0,'-23'-34'18'0,"10"9"-1"0,-11 13-3 0,-12 12-7 0,-11 24-2 0,-14 10-4 0,39 27-2 0,33-25 1 0,36-12-2 0,2-13 0 0,-2-34-2 0,-11-36 0 0,-12-25 0 0,-24-12 5 0,0 13 2 0,0 36 13 0,0 47-7 0,0 47 4 0,-11 61-7 0,11-13-2 0,0-1-6 0,11-34-21 0,-11-24-64 0</inkml:trace>
  <inkml:trace contextRef="#ctx0" brushRef="#br0">6598 12525 72 0,'-12'0'5'0,"-1"-11"13"0,13 11-5 0,25-12 0 0,9 12-9 0,15-12-2 0,22-1-1 0,-12-10 0 0,-10-1 0 0,-38 0 1 0,-11 1-2 0,0 12 0 0,-11-14 1 0,-13 0-1 0,-1 14 0 0,-11 11 0 0,0 11 0 0,2 14 0 0,22 11 3 0,12 11 5 0,24 13 0 0,23-25-2 0,13-12-4 0,23-10-47 0,-47-13-34 0</inkml:trace>
  <inkml:trace contextRef="#ctx0" brushRef="#br0">8025 12716 81 0,'0'0'25'0,"-21"24"16"0,21 10-28 0,-25 16-11 0,-47 21-64 0,24-48-22 0</inkml:trace>
  <inkml:trace contextRef="#ctx0" brushRef="#br0">9158 12372 32 0,'0'0'0'0,"-13"-37"-25"0,61-23 42 0,-12 25 28 0,-13-1-18 0,-10 12 0 0,-13 11-4 0,0 26-11 0,12 47-2 0,-1 11-6 0,2-10 2 0,-1-15-4 0,-1-10-1 0,1-24 1 0,12-12-5 0,12-12-24 0,0-24-26 0,-24 1-19 0</inkml:trace>
  <inkml:trace contextRef="#ctx0" brushRef="#br0">9360 12049 96 0,'-36'-12'15'0,"0"-13"4"0,49 15-22 0,22 10-97 0</inkml:trace>
  <inkml:trace contextRef="#ctx0" brushRef="#br0">9682 12228 65 0,'0'0'3'0,"23"-36"5"0,1 11 14 0,-12 14-2 0,-24 11-6 0,-48 24 4 0,24 13-11 0,36-14-6 0,25 36-3 0,34 14 2 0,-23-2-2 0,-36-37 8 0,-48-21 5 0,-24-26-8 0,36-10-23 0,72-1-124 0</inkml:trace>
  <inkml:trace contextRef="#ctx0" brushRef="#br0">10039 12490 114 0,'-25'-13'29'0,"50"2"-15"0,70-12-10 0,0 23-9 0,-23 0-64 0,-60 0 5 0</inkml:trace>
  <inkml:trace contextRef="#ctx0" brushRef="#br0">10444 12251 70 0,'-13'0'18'0,"13"0"7"0,0 0-2 0,13 24-12 0,23 12-6 0,-1-12-4 0,1 0 1 0,-36-24-3 0,59 0 0 0,-23-24-1 0,-12-23 2 0,-11-1 2 0,-13 25 3 0,0 23 6 0,-13 34-10 0,1 50 1 0,0 24-2 0,0-14 2 0,12-22-37 0,0-25-80 0</inkml:trace>
  <inkml:trace contextRef="#ctx0" brushRef="#br0">10849 12466 42 0,'12'-12'6'0,"46"-24"0"0,14 11 7 0,-12 4 2 0,-49-16 5 0,-11-10-6 0,-23 10 1 0,-12 26-4 0,22 11-5 0,-10 48-2 0,-1 23-3 0,24-12-1 0,60-11 1 0,23-24-1 0,0-48-9 0,1-36-2 0,-13-24 10 0,-23-46-2 0,-14 23 3 0,-21 34 1 0,-13 27 3 0,0 34 4 0,0 24-3 0,-13 47-1 0,-9 25-2 0,10 11-2 0,24-11 0 0,35-25-1 0,25-23-10 0,12-47-8 0,-14-39 10 0,-22-44 7 0,-24-13 1 0,-12 35 3 0,0 25 1 0,-12 23 0 0,12 24 3 0,-12 34 1 0,-12 39-5 0,0 22-2 0,12-24 0 0,24-11 1 0,23-24 0 0,13-11-3 0,-2-25-4 0,3-25 4 0,-25 0 3 0,-13 14-1 0,-23-1 0 0,0 24 2 0,12 12-1 0,12 13-1 0,12-16 1 0,0-21-1 0,-13-10 2 0,-23-26-2 0,0-23 0 0,-34 11 1 0,-3 12-1 0,-11 12 0 0,24 11-1 0,13 38 1 0,-1 11 0 0,12 24 1 0,23-13-2 0,13-23 1 0,12-11 0 0,0-13 0 0,-1-13-3 0,1-24 1 0,-24 3 0 0,-2-3 2 0,3 14 1 0,-1-1 0 0,-12 24 1 0,-1 0 3 0,2 24-1 0,-13-1-4 0,12 14 1 0,23-14 0 0,-11 1-1 0,-1 0 0 0,-10-11 1 0,10-13 0 0,2-13-1 0,-2 1-5 0,1 0 4 0,-24 12 0 0,0 0 2 0,12-13-1 0,-12 13-3 0,12 0 4 0,-12-11-1 0,0-12 6 0,12 10-3 0,0-11-2 0,0 24 0 0,-12 0 0 0,0 0 1 0,0 24-2 0,0 12 0 0,0-12 0 0,24 13 1 0,11-3-2 0,-11-22 3 0,24-24-1 0,-13-35-1 0,-11 10 2 0,-12-22-1 0,-24 0 1 0,-1 22 5 0,2 37-5 0,11 0-5 0,0 37-31 0,24 22-33 0,-12-34 15 0</inkml:trace>
  <inkml:trace contextRef="#ctx0" brushRef="#br0">13004 12359 56 0,'13'0'12'0,"46"34"27"0,-12 3-18 0,-23-1-16 0,-24 12-28 0,-24-14-72 0</inkml:trace>
  <inkml:trace contextRef="#ctx0" brushRef="#br0">14421 12466 47 0,'24'-48'5'0,"13"-11"3"0,20-12 12 0,-21 34 4 0,-23 14 2 0,-13 23-8 0,-24 35-12 0,12 37-1 0,-1 11-2 0,26-24 1 0,-1-11-2 0,12-25 0 0,12-34-8 0,22-49-53 0,-9 1-34 0</inkml:trace>
  <inkml:trace contextRef="#ctx0" brushRef="#br0">14718 12073 75 0,'-47'-36'39'0,"35"24"-29"0,35-1-14 0,2 38-69 0,-14-13 39 0</inkml:trace>
  <inkml:trace contextRef="#ctx0" brushRef="#br0">14886 12322 61 0,'0'0'4'0,"35"-11"-5"0,37-12 7 0,-48-14 19 0,-24 14 0 0,-12 12-9 0,-24 11-5 0,-12 23-4 0,13 25-4 0,23-1-2 0,71 11-2 0,1 3 2 0,-26-13-1 0,-56-36 5 0,-38-12-3 0,-11 0-20 0,58 0-57 0,26 0 17 0</inkml:trace>
  <inkml:trace contextRef="#ctx0" brushRef="#br0">15206 12537 94 0,'-11'0'10'0,"-12"-12"15"0,57 1-15 0,38-13-8 0,12 11-19 0,-2 13-53 0,-57 0 23 0</inkml:trace>
  <inkml:trace contextRef="#ctx0" brushRef="#br0">15838 11966 42 0,'0'-12'41'0,"0"-35"-24"0,12 34-4 0,-12 26 5 0,-12 71 2 0,12 10-14 0,0 1-5 0,12-58 1 0,0-26 1 0,12-11-7 0,12 0-1 0,-1 47 2 0,-24 13 3 0,-34-23 5 0,-36-26 2 0,-25-35-3 0,37-24-5 0,47 25-46 0,59 23-54 0</inkml:trace>
  <inkml:trace contextRef="#ctx0" brushRef="#br0">16075 12204 69 0,'13'-48'14'0,"23"-23"-7"0,12-23 10 0,-37-15 9 0,-11 50 1 0,0 47-21 0,0 37-3 0,-23 57 5 0,-1 37-5 0,35 84-2 0,2-144-5 0,-1-23-15 0,-1-24-25 0,25-24-15 0,-36 12 30 0</inkml:trace>
  <inkml:trace contextRef="#ctx0" brushRef="#br0">16303 12228 34 0,'23'-24'51'0,"-11"-13"-22"0,12 14-21 0,-12 0-8 0,0 23 3 0,12 12 10 0,-24 22 2 0,0 16-9 0,0-4-4 0,0-10-2 0,12-24 1 0,0-12 2 0,23-23 0 0,1-25-3 0,-13 25 1 0,2-2-1 0,-14 13 1 0,2 12 1 0,-13 37 2 0,11-3-4 0,13-10 1 0,24 0 1 0,-12-24-1 0,11-11 0 0,1-14 0 0,-2 2 0 0,-10-13-1 0,0-1 0 0,-36-9 1 0,-23 34-1 0,-13 12 0 0,-11 47 0 0,11 14 0 0,36-15 1 0,60-10 2 0,11-13-2 0,-11-23 2 0,-2-11-2 0,-33-12-21 0,-14-14-87 0,-11 37 63 0</inkml:trace>
  <inkml:trace contextRef="#ctx0" brushRef="#br0">22888 5453 41 0,'0'-60'27'0,"0"13"-22"0,0-13-4 0,-48-11 1 0,12 0 4 0,-23 10-2 0,-1 2-1 0,-23 13-1 0,-12 9 0 0,-24 1-1 0,-12 25-1 0,11-13 2 0,2 24-1 0,21 0 0 0,-33 12 0 0,-25 23-1 0,1 13 0 0,23-12 0 0,11 23 4 0,25 1 1 0,-12 24-3 0,-12 10-1 0,23-10 0 0,-11 23 2 0,48-11 0 0,23 22 0 0,13 1-2 0,-1 12 0 0,24 0 3 0,0-12 0 0,34 12 1 0,27-13-3 0,-1-10 1 0,34 0 1 0,26-37-2 0,11-23-1 0,-12-2 1 0,-24-21-2 0,12-13 2 0,24-12-1 0,-12-12-1 0,-23-13 1 0,-1 14-1 0,-24-12 1 0,13-14 0 0,-2 3-1 0,14-16 1 0,-36-8-3 0,-12-2 3 0,-13-11 0 0,13-12 0 0,10-1 0 0,3 1-1 0,-1 11 1 0,-13-11-1 0,0-12 0 0,1 12 1 0,-12-12-1 0,12-1 0 0,-24-11 0 0,-1 34 0 0,0-9 1 0,2 11-1 0,-13-25 1 0,-24 14 0 0,-24 22 1 0,-23 12-4 0,-25 35-125 0</inkml:trace>
  <inkml:trace contextRef="#ctx0" brushRef="#br0">5026 13134 60 0,'-25'-13'20'0,"2"1"4"0,23 0-7 0,0 12-1 0,12-13-3 0,35 2-2 0,26-1-5 0,33 12-3 0,37 0-1 0,36-11-1 0,35-14-1 0,0 13 2 0,1 12-2 0,-25-11 1 0,-35 11-2 0,-24-12 2 0,-13-12 3 0,14 12 0 0,-37 0 0 0,-35-1 1 0,-23 13 1 0,-16-11 0 0,-21 11-3 0,13 11-21 0,-13 14-76 0,0-25 40 0</inkml:trace>
  <inkml:trace contextRef="#ctx0" brushRef="#br0">9503 12858 81 0,'0'0'0'0,"-49"-23"17"0,27 23-5 0,22-11 1 0,12 11-4 0,47-13-1 0,48 13-1 0,48-12-3 0,58 12-2 0,27-12-1 0,33-1-2 0,1 3-1 0,-11 10 2 0,-37 0 0 0,-37 0 0 0,-33 10 1 0,-13-10 0 0,-25-10 3 0,2 10 2 0,-37-11 1 0,-35-2 1 0,-24 13 0 0,-24-12-6 0,13 12-6 0,-26 12-36 0,-11 12-73 0</inkml:trace>
  <inkml:trace contextRef="#ctx0" brushRef="#br0">15005 12847 21 0,'-36'0'35'0,"-12"0"-28"0,13 0 9 0,-1 0-5 0,0-12-3 0,-12 12-2 0,-11 0 3 0,11 12 2 0,13-12-4 0,23 0-2 0,12 11 2 0,34 2 0 0,38-13-3 0,24 0-2 0,23 0-1 0,11 0 1 0,38 12-1 0,-1-12 1 0,-1 0-3 0,0 0 2 0,-22 0 0 0,-1 0-1 0,-13 0 0 0,13 0-1 0,1 0 1 0,-25 0 0 0,-37-12 1 0,-46 12 6 0,-11-13 4 0,-25 2-3 0,0 11-2 0,0-12-4 0,-12 1-3 0,-37-2-47 0,26 13-43 0</inkml:trace>
  <inkml:trace contextRef="#ctx0" brushRef="#br0">4060 11918 84 0,'-11'-24'1'0,"-25"24"-1"0,1 0 1 0,-49 13-1 0,13 10 5 0,23 1-4 0,36 13 1 0,12 9 2 0,36 38 0 0,-12 23-2 0,-12 0 0 0,0 12-2 0,-12 12 5 0,0-13 1 0,0-10-4 0,13-1-2 0,-2-23 1 0,-1-2-1 0,26-32 3 0,25-4 1 0,34-21 0 0,24 22-4 0,36 0 1 0,82-23-67 0,-176-24 22 0</inkml:trace>
  <inkml:trace contextRef="#ctx0" brushRef="#br0">17803 11847 81 0,'-25'-11'7'0,"-32"-2"-6"0,57 26-1 0,23-13 2 0,36-13-1 0,36 13 2 0,12 13-3 0,13-2-1 0,-37-11 3 0,-47 12-2 0,-36 23 0 0,-12 1 3 0,-12-12 0 0,0 13-2 0,24-3 0 0,24 37 0 0,12 13-2 0,-14 24 1 0,3 10 0 0,-14 13 0 0,-11-12 0 0,13-22 0 0,-1-15 0 0,-12-11 0 0,0 13 0 0,0-24 0 0,11-1 0 0,-11-13 1 0,13-9-1 0,-13 10 0 0,0-10 1 0,-13-14 0 0,-10-23 2 0,-13 11 2 0,-23 2 2 0,-25 11-1 0,1-11-2 0,23 10-3 0,24-12-115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19268 4655 39 0,'-36'-12'30'0,"24"0"-23"0,-1 12 34 0,-23 24-31 0,26 0-6 0,-2 24-2 0,24 11 1 0,-2 12 0 0,3-23-2 0,35 0 1 0,0-12-1 0,22-24 0 0,-21-1 0 0,-2-11 0 0,-11-11 0 0,0-12 1 0,0-14-1 0,-2 13-1 0,-9 1 1 0,-13-14-2 0,0 3 2 0,-12-3 0 0,0 3-1 0,0-3 1 0,0 1-1 0,0 12 1 0,-12 0-1 0,0 1 0 0,-13-13 1 0,2 11-1 0,0 14 1 0,-1-1 1 0,1 12-2 0,-2-11 1 0,1 11-1 0,0 0 1 0,-12 11-1 0,0 1 2 0,-11 12-1 0,12 13 0 0,10-14-1 0,14 0-6 0,11-11-45 0,0 1-23 0</inkml:trace>
  <inkml:trace contextRef="#ctx0" brushRef="#br0">20625 4965 36 0,'-25'13'27'0,"25"10"-5"0,-10 25 5 0,-14 23-12 0,0-24-5 0,-25 1-2 0,-21 0-5 0,10-25 0 0,24 0-9 0,36-23-60 0</inkml:trace>
  <inkml:trace contextRef="#ctx0" brushRef="#br0">21447 4631 78 0,'-12'-34'10'0,"12"21"-4"0,24 13 6 0,-24 0 5 0,0 59-7 0,12 13-7 0,0-1-1 0,0-11-1 0,-2-12 1 0,-10-25-1 0,0-23 2 0,0 0 0 0,0-35-1 0,0-13-1 0,0-13 0 0,13 3 0 0,-26-2-1 0,13 2 1 0,-22 8 2 0,10 27 1 0,12 12-3 0,0-1 0 0,0 24-13 0,0 11-108 0</inkml:trace>
  <inkml:trace contextRef="#ctx0" brushRef="#br0">2584 7406 51 0,'-11'-12'20'0,"-37"0"-5"0,36 12-1 0,12-13 4 0,12 13 5 0,0-11-13 0,24 11-1 0,11-12-6 0,25 12 2 0,23 0-3 0,0 0 0 0,24 0 0 0,12-24-1 0,0 12-3 0,-35 12 5 0,-25-12-2 0,-35 12 5 0,-12-11 1 0,-14-1 0 0,-10 12-9 0,-46 47-79 0,46-34 17 0</inkml:trace>
  <inkml:trace contextRef="#ctx0" brushRef="#br0">7407 5966 23 0,'-24'0'7'0,"-24"-25"0"0,37 13 24 0,-1-1 8 0,-1 13-16 0,13 13-11 0,25-13-8 0,11 12-2 0,35-12 0 0,1 12 1 0,11 12 0 0,24-12-1 0,-11-12 1 0,22 0 1 0,0 0-2 0,14-12-2 0,-1 12 0 0,-23 0 0 0,-1 0 1 0,0 0 0 0,-25-11 0 0,-21 11 2 0,-25 0 3 0,-13-13-3 0,1 13-1 0,-24 0 0 0,0 0 0 0,0 0 4 0,-12 13-5 0,12-13-4 0,0 23-82 0,12-23 23 0</inkml:trace>
  <inkml:trace contextRef="#ctx0" brushRef="#br0">5740 7310 13 0,'0'0'18'0,"-13"0"-15"0,26-12 9 0,-13 12 13 0,0 0-5 0,0 0-11 0,36 0-6 0,22 0 0 0,3-11 0 0,-2 11 0 0,-34-12 0 0,-14 12 6 0,-11 0-1 0,-24 0-7 0,-11 0-1 0,-1 0 1 0,11 12 0 0,2-12 0 0,10 11-1 0,13-11 0 0,13 0-44 0,-1 0-24 0</inkml:trace>
  <inkml:trace contextRef="#ctx0" brushRef="#br0">2870 7049 0 0,'0'0'0'0,"0"0"0"0,0 10 0 0,12-10 0 0,0 13 0 0</inkml:trace>
  <inkml:trace contextRef="#ctx0" brushRef="#br0">5834 7976 18 0,'-22'0'40'0,"10"-11"-23"0,0-1-13 0,12 12 4 0,24-11-1 0,23 11 1 0,-11 0-4 0,-12-12-3 0,-1 12 1 0,-34 0 11 0,-14 0-12 0,2 12-1 0,-13-12 3 0,12 0 5 0,24 0-2 0,11 0-4 0,14 0-12 0,-1 0-102 0</inkml:trace>
  <inkml:trace contextRef="#ctx0" brushRef="#br0">7812 6762 16 0,'0'0'26'0,"0"-23"10"0,0 12-20 0,0 11-10 0,24 0-4 0,35 0 1 0,1 0-2 0,-24 0 4 0,-36 0 5 0,-12 0-5 0,-36 0-5 0,12 0 0 0,25 0-3 0,11 11-55 0,11-11 19 0</inkml:trace>
  <inkml:trace contextRef="#ctx0" brushRef="#br0">9920 6703 87 0,'-12'-12'3'0,"-25"-1"1"0,62 13-2 0,-1-10 0 0,12 10 5 0,-1 0-3 0,37 0-1 0,-12-11-2 0,-13 11-1 0,-35 0 1 0,-1 0 2 0,-11 0 6 0,0-13-3 0,0 13-5 0,-23 13-90 0</inkml:trace>
  <inkml:trace contextRef="#ctx0" brushRef="#br0">8288 6929 8 0,'0'0'30'0,"0"-12"-13"0,0 1-9 0,0 11-2 0,-12-23-4 0,12 10 10 0,-11-11-1 0,-14-12-3 0,14 36-5 0,-1-11-1 0,-12-1-1 0,-1 0 0 0,14-1 2 0,-12 13-3 0,-14 0 2 0,1 0-2 0,0 0 0 0,-10 0 0 0,10 0 2 0,12 0-2 0,-11 0 2 0,10 13-3 0,-11-1 1 0,-11 0 1 0,12-1 0 0,-1 1-1 0,11-1 1 0,2 14 0 0,-12-13-1 0,-1 12 1 0,12-1-1 0,12 14 0 0,-1-14 0 0,2 13 0 0,-1-11 0 0,12 9 1 0,-11-10 0 0,11 12 0 0,23 0 0 0,1 10-1 0,0-21 2 0,0 0 0 0,0-2 1 0,11 0 0 0,13-11-1 0,12 12 2 0,-13-12-1 0,-11-12-1 0,11 0 0 0,-11 11-1 0,0-11 1 0,12 0-1 0,-2 0 0 0,-10 0 0 0,1-23 0 0,-14-1-1 0,24 12 0 0,-11-23 2 0,-11 11-2 0,-2 12 1 0,1-13-1 0,0 2 1 0,0-12-1 0,-1 11 1 0,2 1 0 0,-25-2 0 0,0-10 1 0,0-1 0 0,0 11-1 0,-12-9 1 0,-1-3 2 0,-10 3 1 0,-13 9-2 0,24 25-3 0,-35 0 0 0,-14-12-6 0,-21 36-115 0</inkml:trace>
  <inkml:trace contextRef="#ctx0" brushRef="#br0">10325 7465 10 0,'0'0'10'0,"-12"-12"17"0,0-11-16 0,12 23-9 0,-12-11-1 0,12-2 0 0,-12-11 1 0,0-12 7 0,-12 25-1 0,1-2-5 0,-2 1-1 0,2 0-1 0,-1 12-1 0,1 0 1 0,-1 0-1 0,-12 0 1 0,-24 12-2 0,13 0 1 0,-13-12 0 0,24 13 0 0,1-2 0 0,-1 12 1 0,0-10 1 0,0 11-1 0,13 10-1 0,-13 16 0 0,24 9-1 0,-1 0 2 0,26 12 0 0,10-23 1 0,25 12 2 0,0-13-2 0,-1 1-1 0,12-25-1 0,2 2 3 0,10-13 2 0,1-12-2 0,10 0-2 0,-10 0 1 0,-12 0-4 0,-24-12 4 0,-2 0-2 0,-34 12 0 0,36-13 0 0,0-21 1 0,-11-16 0 0,-13 4 0 0,-12 10 1 0,-12-12-2 0,0 2 1 0,12-4 0 0,-13 16 0 0,-10-26-1 0,-13 24 0 0,-11-10 6 0,11 21 1 0,0 0-5 0,-24 14-2 0,-10 22-6 0,-14 26-81 0</inkml:trace>
  <inkml:trace contextRef="#ctx0" brushRef="#br0">17660 6668 23 0,'0'-11'7'0,"24"-2"-3"0,-12-24 4 0,-12 3 1 0,-24 21-4 0,-24 13-1 0,0 0-3 0,-11 24-1 0,-12-1 1 0,22 27 0 0,26 8-1 0,10-11-1 0,26-10 3 0,23-26 0 0,12-11 0 0,0-23 0 0,22-49-1 0,2 14 0 0,-12-26-1 0,-36 13 1 0,-12-25 1 0,-12 0-1 0,0 25 0 0,0 47-1 0,0 12 0 0,0 35 0 0,0 73 2 0,0 34-1 0,11-9 0 0,12-50 1 0,-23-37 0 0,13-21 0 0,-13-26-18 0,0 3-37 0</inkml:trace>
  <inkml:trace contextRef="#ctx0" brushRef="#br0">18100 6644 31 0,'0'0'0'0,"13"-24"9"0,-13 24 11 0,0 24 2 0,-24 60-13 0,1-13-3 0,10-24-1 0,13-23-4 0,0-11 1 0,13-13-37 0,-2 0-27 0</inkml:trace>
  <inkml:trace contextRef="#ctx0" brushRef="#br0">17529 8060 29 0,'0'0'0'0,"-23"12"7"0,23-12-3 0,0 0 8 0,11-12-2 0,-11-11 0 0,0-13-6 0,-11 11 0 0,-13 14 1 0,-12-1-3 0,-24 24 0 0,1 12-1 0,-1 47 0 0,1 0-1 0,46 0 0 0,26-34 0 0,22-24 2 0,13-26 0 0,12-34 0 0,11-25-1 0,-24-11 0 0,-23-12 1 0,-11-13-1 0,-26 13 0 0,2 35 0 0,-13 37 0 0,12 46 0 0,12 85-1 0,-13 35 0 0,26-13 0 0,-1 2-18 0,12-72-61 0</inkml:trace>
  <inkml:trace contextRef="#ctx0" brushRef="#br0">17744 8072 42 0,'0'0'4'0,"-23"-23"4"0,34 11 11 0,24 12-4 0,1 23-8 0,12 25-5 0,-36 0 0 0,-24-2 3 0,-25 4 1 0,1-16-4 0,13-9 0 0,12-25 0 0,45 0 4 0,63-12-4 0,69-35 0 0,37-3-42 0,-168 40-5 0</inkml:trace>
  <inkml:trace contextRef="#ctx0" brushRef="#br0">15993 6071 3 0,'-25'0'2'0,"-33"0"1"0,46 13 17 0,24-26 22 0,71 2-30 0,71-1-4 0,61 1-8 0,94-13 2 0,61 0-1 0,58-12 0 0,37 12-1 0,12 1-2 0,10 12 0 0,1-2 3 0,25-11 0 0,22 24 4 0,25-13-3 0,36 2-1 0,-1 22 0 0,1 2-2 0,-1 24-2 0,-60-16-1 0,-93-8 3 0,-109-13 2 0,-130-23 24 0,-85-1-14 0,-70-13-7 0,-36 14-4 0,-72 12-114 0</inkml:trace>
  <inkml:trace contextRef="#ctx0" brushRef="#br0">18470 5024 58 0,'0'-35'2'0,"0"24"-1"0,11 34-3 0,2 59 5 0,-1 98 0 0,11 105-1 0,1 192 1 0,0 155 0 0,-24 21 1 0,0 371 19 0,12-725-13 0,12-133-2 0,0-95-4 0,-24-119-110 0</inkml:trace>
  <inkml:trace contextRef="#ctx0" brushRef="#br0">18982 5393 0 0,'0'0'11'0,"0"0"25"0,0 0-27 0,-13 0-6 0,13-11 11 0,0 11 4 0,0 0-12 0,13 0-4 0,-13-12 0 0,0 12 0 0,0 0 1 0,12-11-1 0,-1 11-1 0,25-13-1 0,-12 26 1 0,12 10-1 0,0-12 2 0,-24 13-1 0,-12 0 2 0,-24 12 1 0,-12-12-2 0,12-11 0 0,24-13 0 0,12-13 2 0,12 1-3 0,-12-13 1 0,24-9-2 0,-1-14 1 0,1 36-1 0,-36 12 0 0,12-24 0 0,-12 24 1 0,0 0-1 0,-12 0 0 0,-1 0 0 0,-10 24 1 0,10-24-1 0,13 12 0 0,0-12 1 0,0 0-2 0,0 0 1 0,0 11 1 0,0-11-1 0,13 0 2 0,-13 0-1 0,0-11 1 0,0 11-3 0,12 0-113 0</inkml:trace>
  <inkml:trace contextRef="#ctx0" brushRef="#br0">19171 5393 2 0,'0'0'9'0,"13"-11"11"0,-13 11-14 0,12-12-2 0,-1 12 2 0,-11-11-1 0,0-2 6 0,13 1-1 0,-13 0-8 0,12 12-1 0,-12 0 2 0,0-13 0 0,0 13 0 0,11 0-3 0,-11 0 0 0,13 0-72 0</inkml:trace>
  <inkml:trace contextRef="#ctx0" brushRef="#br0">19243 5298 2 0,'0'0'24'0,"0"-12"-5"0,0 12-10 0,0 0 0 0,0-11-1 0,0 11-8 0,0 0 0 0,13 11 0 0,-1-11-59 0</inkml:trace>
  <inkml:trace contextRef="#ctx0" brushRef="#br0">19137 5393 4 0,'12'0'32'0,"-12"0"-5"0,0-11-12 0,-12 22 5 0,0 13-9 0,0 0-5 0,12 24-2 0,-12-12 1 0,12 11-1 0,0-11 2 0,0-12 1 0,12-12-3 0,12 0-2 0,10-12 1 0,15 0-2 0,-1-24-1 0,-2 0-7 0,-10 12-97 0</inkml:trace>
  <inkml:trace contextRef="#ctx0" brushRef="#br0">19171 5167 88 0,'-22'-13'5'0,"10"3"-2"0,59 20-59 0,-35-10 26 0</inkml:trace>
  <inkml:trace contextRef="#ctx0" brushRef="#br0">19577 5382 39 0,'0'-23'23'0,"24"10"-22"0,0-11 1 0,-12 11 10 0,-24 13 1 0,0 0-3 0,-13 13-5 0,-34-1-1 0,12 24 0 0,11-13-2 0,24 25-1 0,36-12-1 0,24 12 0 0,11-1 0 0,-23-23 0 0,-24-12 3 0,-37-12 6 0,-21 0-5 0,10 0-2 0,25 0-26 0,22 0-71 0</inkml:trace>
  <inkml:trace contextRef="#ctx0" brushRef="#br0">19756 5608 78 0,'0'0'0'0,"-36"0"12"0,36 0-3 0,24-12-7 0,48 12-16 0,-37 0-53 0</inkml:trace>
  <inkml:trace contextRef="#ctx0" brushRef="#br0">20042 5453 61 0,'0'0'0'0,"0"-12"4"0,36 35-3 0,-25 27 16 0,1 8-7 0,12-34-6 0,-12-1 0 0,-37-23 1 0,2-23-1 0,23-25-1 0,36 14-3 0,36-3 1 0,-1 13-1 0,12 12-2 0,-11 24-89 0</inkml:trace>
  <inkml:trace contextRef="#ctx0" brushRef="#br0">20470 5417 3 0,'0'0'9'0,"12"-12"35"0,-12 0-9 0,-23 12-25 0,-2 24-7 0,2 12 3 0,-1 0-2 0,24 0-2 0,13-13-1 0,34 1-2 0,36-24-5 0,-47 0-69 0</inkml:trace>
  <inkml:trace contextRef="#ctx0" brushRef="#br0">20887 5453 25 0,'-12'0'7'0,"-12"-23"-2"0,13 10 1 0,-25 13 26 0,-12 13-20 0,0 34-9 0,1 1-1 0,35-25 0 0,24 1 0 0,35-24 1 0,13-12-2 0,0-23 0 0,-25-13 0 0,-11-36 0 0,-12-34 0 0,-12 10 0 0,0 74-1 0,0 34-1 0,-12 82 7 0,0 62-1 0,0-26-3 0,36-47 0 0,-12-34 0 0,24-26-40 0,-36-11-13 0</inkml:trace>
  <inkml:trace contextRef="#ctx0" brushRef="#br0">21483 4655 69 0,'0'0'0'0,"-12"-35"4"0,24 46-5 0,10 85 3 0,-22 130 10 0,-34 155-2 0,-14 167-7 0,12 118-3 0,13-11-2 0,46 250 1 0,-11-702 5 0,12-132 0 0,-12-96-12 0,0-57-82 0</inkml:trace>
  <inkml:trace contextRef="#ctx0" brushRef="#br0">22029 5382 4 0,'0'-12'2'0,"-34"12"7"0,34 0-3 0,-12 12 16 0,0 11-8 0,12 13-7 0,0-13-2 0,12 2-5 0,0-13 3 0,22-12 0 0,15-12-4 0,-1-13-56 0</inkml:trace>
  <inkml:trace contextRef="#ctx0" brushRef="#br0">22114 5133 36 0,'0'0'0'0,"-60"-37"10"0,60 37-54 0</inkml:trace>
  <inkml:trace contextRef="#ctx0" brushRef="#br0">22280 5370 1 0,'0'0'2'0,"12"-11"17"0,0 11-15 0,0 0 8 0,-48 11 4 0,0 12-7 0,13 1-6 0,23 0-3 0,12-1 2 0,35 27-2 0,1-4 1 0,-36-21 1 0,-48-25 7 0,-24 0-7 0,1 0-4 0,47 0-70 0</inkml:trace>
  <inkml:trace contextRef="#ctx0" brushRef="#br0">22519 5619 63 0,'-12'0'8'0,"-13"-11"4"0,50-1-11 0,46 1-7 0,-24-2-68 0</inkml:trace>
  <inkml:trace contextRef="#ctx0" brushRef="#br0">22900 5120 27 0,'0'-24'9'0,"-36"61"-7"0,36 57 0 0,-12 13 1 0,12-36 0 0,12-35 2 0,36-36-2 0,10 0-4 0,3 12 0 0,-50 36 1 0,-58-24 1 0,-14-14 1 0,-9-20 1 0,58-14-3 0,24 12-2 0,48 12-8 0,47 0-23 0,0-36 20 0,0-47 13 0,-47-60 0 0,-48 60 26 0,-35 59-11 0,-2 37-8 0,-11 58 0 0,24 34-4 0,36-9-2 0,0-12-12 0,-12-48-36 0</inkml:trace>
  <inkml:trace contextRef="#ctx0" brushRef="#br0">23387 5359 1 0,'0'0'2'0,"13"0"3"0,-1 11 15 0,-12 12-10 0,0 14-5 0,12-14-3 0,-12 13-1 0,12-24-1 0,-12 12 2 0,22-35 0 0,14-14 0 0,13-23-1 0,-14 24 3 0,-11 12-2 0,-24 60 4 0,0-12-2 0,12 0 0 0,47-26-1 0,13-31-3 0,12-16 0 0,-61 24 0 0,-36 38 1 0,-9 11-1 0,10-1-1 0,12-23-66 0</inkml:trace>
  <inkml:trace contextRef="#ctx0" brushRef="#br0">23995 5608 53 0,'0'11'5'0,"-11"60"9"0,-2-10-12 0,2-49-4 0,-49-1-62 0</inkml:trace>
  <inkml:trace contextRef="#ctx0" brushRef="#br0">24222 4798 6 0,'0'-12'12'0,"0"-1"23"0,0 3-26 0,0 10-8 0,0 0-2 0,-12 10 2 0,-12-10-1 0,12 0 1 0,0-10 1 0,0-1 7 0,0-2-4 0,0 1-3 0,0 12-3 0,-12 0 2 0,13 25-2 0,11-14 2 0,0-11 0 0,-12-11 5 0,12 22 8 0,12 49-7 0,-12 95-2 0,0 130 1 0,-48 203-1 0,-23 119-6 0,-60 73-2 0,47-73 4 0,48-121 0 0,0-164 3 0,13-108 0 0,12-130-2 0,11-120-29 0,0-35-69 0</inkml:trace>
  <inkml:trace contextRef="#ctx0" brushRef="#br0">24460 5322 9 0,'0'0'26'0,"0"0"-3"0,0 24-5 0,-25 23-9 0,14-10-3 0,11-3 0 0,0-21-4 0,24-13-1 0,23 0-3 0,-11-13-75 0</inkml:trace>
  <inkml:trace contextRef="#ctx0" brushRef="#br0">24578 5154 16 0,'-23'-10'30'0,"12"-14"-10"0,22 24-20 0,12 0-44 0</inkml:trace>
  <inkml:trace contextRef="#ctx0" brushRef="#br0">24710 5275 1 0,'0'0'3'0,"-12"-12"30"0,12 12-3 0,-12 12-17 0,0 22-10 0,24 3-1 0,12-1 3 0,10-1-5 0,-21-11 0 0,-26-1 14 0,-9-23-2 0,-14 0-14 0,0 0-4 0,36 0-77 0</inkml:trace>
  <inkml:trace contextRef="#ctx0" brushRef="#br0">24829 5525 54 0,'-24'-11'41'0,"-24"-2"-26"0,60 13-11 0,12-12-4 0,35 12-56 0,-46 0 16 0</inkml:trace>
  <inkml:trace contextRef="#ctx0" brushRef="#br0">24900 5263 9 0,'-11'-12'14'0,"11"-12"13"0,34 24-7 0,-21 36 0 0,10 35-11 0,2-23-6 0,10-25 0 0,13-23 0 0,-11-23-2 0,-3-13 1 0,-11-12-1 0,-23 13 15 0,0 23 2 0,-11 36-7 0,-12 60-1 0,11 10-9 0,12 13-3 0,12-11-109 0</inkml:trace>
  <inkml:trace contextRef="#ctx0" brushRef="#br0">20089 6347 15 0,'0'-25'21'0,"0"13"23"0,-23-1-17 0,-1 3-7 0,-24 10-5 0,-23 10-7 0,-1 51-6 0,-12-1-1 0,37 24 3 0,35-13-3 0,12 0 0 0,36-12 0 0,23-11 0 0,25-24 1 0,35-12 0 0,-13-37-2 0,1-9 3 0,-46-3-4 0,-14 3 4 0,-23-16-4 0,-12-9 4 0,-24 0 1 0,-23-12 1 0,-26 11-5 0,3 24 3 0,-38 36-4 0,13 0 1 0,-12 25-16 0,35 34-111 0</inkml:trace>
  <inkml:trace contextRef="#ctx0" brushRef="#br0">20197 7775 13 0,'0'0'5'0,"11"-12"17"0,-11 12 1 0,-35-13 0 0,-1 13-8 0,-12 0-1 0,14-11 0 0,-15 11-1 0,-11 11-5 0,-12 26-5 0,38 10-1 0,-3 1 1 0,26 12 0 0,11 11-1 0,35-12-1 0,25-11-1 0,23 0 1 0,13-24 0 0,11-14 1 0,-12-31-2 0,0-4 1 0,-11-11 0 0,-49-12 0 0,-24 2 2 0,-11-27-2 0,-34 2 1 0,-14 10 6 0,-24 15-2 0,13-2-3 0,-73 24-3 0,50 37-15 0,46 21-132 0</inkml:trace>
  <inkml:trace contextRef="#ctx0" brushRef="#br0">22697 6358 23 0,'0'-24'20'0,"-12"-47"23"0,0 23-20 0,0 12-2 0,1 24-12 0,11 60-5 0,0 34 0 0,0 50-3 0,11-25 3 0,1-23-1 0,-12-47 3 0,-12-37 6 0,12-37-4 0,0-47-7 0,0-58 3 0,-11 24-4 0,-1 57 1 0,12 38 1 0,0-2-3 0,12 37-2 0,35 48-139 0</inkml:trace>
  <inkml:trace contextRef="#ctx0" brushRef="#br0">22531 7691 2 0,'0'0'2'0,"11"-35"29"0,0 11 13 0,-11 0-16 0,0-12-7 0,0 25-10 0,0-1-6 0,0 35-3 0,0 25 3 0,0 23 1 0,13 38-3 0,-1-15-1 0,-1-35 1 0,-11-11 0 0,0-36 2 0,0-36 2 0,0-23-3 0,0-37-1 0,0-11 0 0,-11-23-1 0,11 68 0 0,0 39-1 0,0 11-1 0,0 24 1 0,24 24-22 0,-1-1-127 0</inkml:trace>
  <inkml:trace contextRef="#ctx0" brushRef="#br0">24734 6322 51 0,'-24'-35'32'0,"0"11"-24"0,24 24-3 0,-24 0-1 0,-12 34 2 0,1 16-2 0,22 21-2 0,13 13-1 0,60-26 2 0,0-22-1 0,22-12 4 0,3-37-4 0,-14-46 2 0,-12 0 0 0,-35-24-2 0,-36 11 4 0,-11 1 5 0,-13 23-6 0,-12 12-3 0,-11 36-1 0,-2 24-4 0,-9 24-2 0,22 48-44 0,36-49-27 0</inkml:trace>
  <inkml:trace contextRef="#ctx0" brushRef="#br0">24674 7595 34 0,'0'0'0'0,"-24"-23"48"0,12 0-21 0,0-2-5 0,0 14-13 0,-24 35-6 0,13 23-1 0,-13 1 0 0,36 11 0 0,25 0-1 0,34 2 0 0,36-26 1 0,12-10 3 0,-23-38-2 0,-37-34 2 0,-11-37-2 0,-24 2 2 0,-12 9 8 0,-25 2-4 0,-34 35-7 0,-12-10-2 0,-36 33-5 0,-12 60-9 0,0 84-133 0</inkml:trace>
  <inkml:trace contextRef="#ctx0" brushRef="#br0">19125 11631 68 0,'0'0'0'0,"12"-34"17"0,12 10-12 0,-14 0 12 0,15 1-4 0,-25-2-3 0,11 2-2 0,-11-13-2 0,-23 12-2 0,-24 0 0 0,-25 24 0 0,1 11-1 0,12 39-2 0,11 8-2 0,23-11 1 0,50-22 1 0,34-13-1 0,13-12 0 0,-25-12 0 0,-11-36-1 0,12-23 3 0,-26-24-1 0,3-1-1 0,-14 0 0 0,-11 25 1 0,0 0-1 0,-11-13 2 0,11 50 0 0,-12 34-1 0,-1 71 4 0,3 71 1 0,-2 1-4 0,24-13 0 0,-2-46-5 0,15-24-18 0,-1-49-78 0,-24-11 57 0</inkml:trace>
  <inkml:trace contextRef="#ctx0" brushRef="#br0">19554 11418 92 0,'11'-13'8'0,"-11"63"4"0,12 44 4 0,-35 13-8 0,11-35 0 0,12-25-5 0,12-36-1 0,-1 2 0 0,-22-26-24 0,-1-10-97 0</inkml:trace>
  <inkml:trace contextRef="#ctx0" brushRef="#br0">22007 9537 70 0,'12'-24'3'0,"11"11"-3"0,-11-21 7 0,-59 10 22 0,-13 0-7 0,-22 24-13 0,-3 0-4 0,-11 24-1 0,25 11-1 0,12 25-2 0,59-13-1 0,59-23 1 0,25-11-1 0,-1-26 0 0,-11-34 0 0,-25-25 0 0,-24-59-2 0,2 13 1 0,-13 22 3 0,-12 60 6 0,0 24-1 0,0 60-3 0,0 59-3 0,0 12 2 0,12 11-9 0,-12-34-37 0,-12-37-55 0</inkml:trace>
  <inkml:trace contextRef="#ctx0" brushRef="#br0">22221 9466 90 0,'12'-37'22'0,"47"14"-4"0,1 12 3 0,-12 58-12 0,-13 11-5 0,-24-8 0 0,-34-4 0 0,-12 2 2 0,11-12-4 0,12-11 0 0,0-25 0 0,36 0 2 0,71-13-4 0,35-11 1 0,-10 24-1 0,-61 0-2 0,-46 12-28 0,-13 0-101 0</inkml:trace>
  <inkml:trace contextRef="#ctx0" brushRef="#br0">19910 10216 69 0,'-47'-25'27'0,"0"25"-24"0,34 0 23 0,37-11-12 0,59-1-8 0,73-12-2 0,69 0-2 0,62 11-2 0,70 3 0 0,36-1-1 0,47-2 0 0,25 13-2 0,-13 0 1 0,-71 0-2 0,-60 0 8 0,-82-24 2 0,-84 24-4 0,-97-24 1 0,-45 12 2 0,-13-12-9 0,-35 12-78 0,11 12 34 0</inkml:trace>
  <inkml:trace contextRef="#ctx0" brushRef="#br0">19756 10239 54 0,'0'0'0'0,"-12"-35"37"0,12 11-14 0,0 24-8 0,0 36-4 0,12 60-6 0,-1 46-1 0,14 72 3 0,-14 37-2 0,13 46-1 0,0-12-2 0,12-23-2 0,0-13-1 0,-24-69 5 0,-1 0 2 0,-11-4-3 0,12-8-2 0,0-13-1 0,0-47 3 0,-12-26 1 0,-12-22 0 0,12-26-2 0,0-34 2 0,0-58-42 0,-12-2-32 0,12 60-6 0</inkml:trace>
  <inkml:trace contextRef="#ctx0" brushRef="#br0">21792 10073 77 0,'0'-12'14'0,"-12"-13"11"0,12 14-8 0,12 22-6 0,0 60-2 0,-12 61-1 0,12 59-4 0,0 72-2 0,12 189 1 0,-11-24-2 0,-2 48-1 0,24-59-2 0,25-59 6 0,-12-48-3 0,-2-50-1 0,-21-93 1 0,-14-95 2 0,2-96-35 0,-13-49-72 0</inkml:trace>
  <inkml:trace contextRef="#ctx0" brushRef="#br0">19874 11978 50 0,'-34'-48'22'0,"10"25"-20"0,11-2 22 0,2 2-2 0,-14 11-8 0,14 12-10 0,-1 0 1 0,-24 0 7 0,1 0-4 0,11 12 0 0,24-12-5 0,0 0-2 0,24 11 0 0,47-11 1 0,48-23-2 0,96-13 2 0,82 0-3 0,73 24 0 0,58-23 1 0,36-1-1 0,36 12-1 0,1 12 1 0,-60 0-6 0,-62 12 6 0,-56-23 1 0,-97-1 3 0,-83 0 1 0,-83 0-1 0,-60 1 0 0,-11 10-41 0,-38 1-55 0</inkml:trace>
  <inkml:trace contextRef="#ctx0" brushRef="#br0">20078 10919 12 0,'0'-25'44'0,"0"-10"1"0,0 11-11 0,0 24-19 0,0 47-8 0,0 61-1 0,11 10 0 0,1-22-2 0,-1-60 1 0,-11-26 5 0,-11-44 1 0,11-62-9 0,-12-23-1 0,12 71 1 0,0 14-2 0,12 21-13 0,12 26-44 0,-12 21-56 0</inkml:trace>
  <inkml:trace contextRef="#ctx0" brushRef="#br0">20268 12680 105 0,'-13'-36'8'0,"-10"13"5"0,23 11 4 0,-13 12-6 0,13 23-4 0,0 25-3 0,0 25-3 0,25-15 1 0,-1-11-1 0,12-22 1 0,23-13 0 0,-11-12 1 0,0-37-1 0,-25-22 2 0,-23-24-2 0,-23-1 3 0,-13 25 1 0,-24 11 0 0,1 25-5 0,-1 11 1 0,13 24-10 0,23 34-48 0,24 4-61 0</inkml:trace>
  <inkml:trace contextRef="#ctx0" brushRef="#br0">21078 10239 116 0,'0'0'0'0,"-25"0"8"0,14 23-3 0,11 2 14 0,0 0-8 0,11-14-4 0,-11 12-3 0,0 14-2 0,0-14-1 0,0-12 4 0,0-22 5 0,0-12-5 0,13-14-2 0,-13 14 1 0,-13-38-1 0,2-10 0 0,11 37-2 0,0 34-2 0,0 47 0 0,0 11 1 0,11-8 0 0,-11-39 1 0,0-22 5 0,0-50-3 0,0 1-3 0,13 37-18 0,58 35-81 0,-59-12 42 0</inkml:trace>
  <inkml:trace contextRef="#ctx0" brushRef="#br0">23233 10346 59 0,'-24'-23'46'0,"12"-13"-29"0,12 11 2 0,-12 2 3 0,1 23-15 0,-25 36-3 0,0 12-3 0,24-1-1 0,24 0 0 0,24-10 0 0,11-13 1 0,1-14 1 0,13-10-2 0,-27-21 3 0,-11-29-1 0,-10-9-1 0,-26-12 1 0,-33 0 4 0,-2 46-4 0,-24 14-3 0,-23 22-49 0,36 2-54 0</inkml:trace>
  <inkml:trace contextRef="#ctx0" brushRef="#br0">20745 10894 10 0,'0'-12'17'0,"-24"-22"21"0,24-3 2 0,-13 24-15 0,13 38-19 0,0 58-1 0,0 72 6 0,13 84-4 0,-2 71-5 0,25 34 0 0,24-23-1 0,-1-35-3 0,-23-23 3 0,-36-62 1 0,0-58 1 0,0-47 0 0,0-96 3 0,0-84-33 0,0-46-94 0</inkml:trace>
  <inkml:trace contextRef="#ctx0" brushRef="#br0">20732 10859 43 0,'-11'-11'41'0,"-13"11"-21"0,24 0 1 0,0-13-12 0,-12 26-2 0,12-2-2 0,12-11-2 0,47 0 0 0,72-24-2 0,119 0-1 0,108 0-1 0,130 12 0 0,71 1-3 0,37 11-3 0,-48 11 5 0,-108 12 6 0,-131-23 6 0,-153-23 4 0,-133-13-4 0,-23 13-7 0,-23 11-143 0</inkml:trace>
  <inkml:trace contextRef="#ctx0" brushRef="#br0">21114 11300 12 0,'0'-13'55'0,"0"1"-22"0,0 0-3 0,0-1-7 0,0 3-12 0,-12 10-4 0,12 0-4 0,0 0-1 0,-12 0 1 0,12 23-2 0,0-11 1 0,12 13-2 0,0-25 2 0,-2 0 1 0,3-13 0 0,-1 1-3 0,-12 12 1 0,0 0 1 0,0-12 2 0,0-1 0 0,0 3 0 0,-12-1-3 0,12 11 0 0,-13 0-1 0,3 0 1 0,-2 11-1 0,12-1 0 0,0-10 0 0,0 13 0 0,0-1 0 0,0-12 0 0,0 0 0 0,12 0 0 0,-2 0 1 0,-10 0-1 0,0 0 1 0,0-12-1 0,0 12 1 0,0 0-1 0,0 0 0 0,-10 0 0 0,10 12 0 0,0-12 0 0,0 0 1 0,0 0-1 0,-12 0 1 0,12 0-1 0,0 0 0 0,0 0 0 0,0 0 0 0,0 0 0 0,0 0 0 0,0 12 0 0,0-12 0 0,0 0-2 0,0 0-24 0,0 0-130 0</inkml:trace>
  <inkml:trace contextRef="#ctx0" brushRef="#br0">21114 11108 12 0,'0'-34'44'0,"10"-3"-11"0,3 13-12 0,-1 12-12 0,-12 60 1 0,-25 35-4 0,3 1-2 0,22-25-2 0,0-11 1 0,12-24-2 0,-12-12 1 0,0 0 3 0,-12-36-3 0,12-12-1 0,0-25 2 0,0-10-3 0,0 0 2 0,0 24 0 0,-12 10-3 0,12 37 1 0,0 13 1 0,0 70-2 0,12 13 1 0,-12-12 0 0,12-25 0 0,-12-24 0 0,10-11 1 0,-10-12 1 0,0-24 2 0,0-24-3 0,0-46-2 0,0-50 4 0,0 72-3 0,0 37 1 0,0 35-23 0,0 23-111 0</inkml:trace>
  <inkml:trace contextRef="#ctx0" brushRef="#br0">22947 12514 62 0,'-13'-24'23'0,"13"0"6"0,0-12 0 0,-10 12-6 0,10 1-9 0,10-13-6 0,15 11-4 0,-1-9-3 0,12 34 2 0,-24-13-2 0,12 26 0 0,-13-2-1 0,2 25 2 0,-2 1-4 0,-11 9 4 0,-11-10 1 0,-2 12 1 0,2-13-2 0,-13 1 1 0,-12 0-1 0,11-13 2 0,2 1-2 0,0-11 1 0,-1 10 2 0,12-12-1 0,0-11-3 0,12 0 1 0,0 0-1 0,36 0-1 0,35 0 0 0,25-11-2 0,-1 11 3 0,-12 0-1 0,-35 0 1 0,-25 0 2 0,-34 0-41 0,-1 11-122 0</inkml:trace>
  <inkml:trace contextRef="#ctx0" brushRef="#br0">21364 12609 4 0,'0'-11'5'0,"11"-14"6"0,-11 13 16 0,0-12-5 0,0 12-7 0,-11 12-6 0,-14 12-2 0,-22 24-2 0,23 0-1 0,0-1-3 0,24 13 0 0,12 0 0 0,0-24 1 0,12-1-1 0,23-11 2 0,1-12 0 0,12-12-2 0,-24-1 1 0,-14-21 1 0,-9-3 1 0,-1 3-3 0,-1-14 2 0,-11 25-1 0,0-14 0 0,-23-10-1 0,0-1 2 0,-1 25-1 0,-12 10 1 0,12 13-5 0,-12 13 1 0,-11 21 0 0,11 26-39 0,24-24-54 0</inkml:trace>
  <inkml:trace contextRef="#ctx0" brushRef="#br0">23066 11097 2 0,'0'0'0'0,"13"-23"19"0,10 10 6 0,-23 13 0 0,0-12-21 0,0 0 17 0,-12-1-6 0,-12 13-6 0,0 13 2 0,-12 24-2 0,0 9-3 0,13 2-3 0,10 0 0 0,13-1-2 0,25 1 0 0,11-12 0 0,11-12 2 0,-10-13-2 0,22-22 2 0,-12-26 0 0,-23 3 2 0,0-3 1 0,-24-10-2 0,12-13-1 0,-12 12 0 0,-24 14 2 0,0 9-4 0,-24 0-1 0,-35 25-2 0,0 37-59 0,47 10-49 0</inkml:trace>
  <inkml:trace contextRef="#ctx0" brushRef="#br0">2656 7477 0 0,'0'0'0'0,"118"-37"0"0,26 16 0 0,-1-4 0 0,-13-11 0 0,-46 24 0 0,-72 12 0 0,-83 0 0 0,-97 23 0 0,-34 2 0 0,23-13 0 0,49 12 0 0,81-14 0 0,98-20 0 0,94-14 0 0,71 12 0 0,-23 0 0 0,-49 12 0 0,-106 0 0 0,-108 0 0 0,-107 24 0 0,-10 0 0 0,46-14 0 0,107-10 0 0,132-21 0 0,58-4 0 0,25 25 0 0,-72 0 0 0,-60 59 0 0</inkml:trace>
  <inkml:trace contextRef="#ctx0" brushRef="#br0">15505 15621 10 0,'0'-83'26'0,"0"11"-7"0,0 25 0 0,-12 23-7 0,12 12-3 0,12 36-5 0,0 71-2 0,-12 72 6 0,0 118-5 0,0 119-3 0,-12 73-1 0,48-12-9 0,-1-203 3 0,-11 24-3 0,-24-97 3 0,0-93 9 0,0-24-2 0,-13-37-41 0</inkml:trace>
  <inkml:trace contextRef="#ctx0" brushRef="#br0">14505 18074 20 0,'-48'0'3'0,"-36"-12"-2"0,37 0 15 0,35-1-11 0,24 13-2 0,59 0 2 0,96-23 1 0,130-13 3 0,144-23-5 0,83 11-2 0,48 13-4 0,35 10 11 0,24 2-1 0,-23 23-2 0,-72 12-3 0,-120 12 2 0,-117 0-2 0,-109-24 1 0,-95 11-5 0,-95-22-93 0</inkml:trace>
  <inkml:trace contextRef="#ctx0" brushRef="#br0">16707 16371 8 0,'0'0'8'0,"0"-13"14"0,0 2 6 0,0-1-5 0,0 1-7 0,12 11-5 0,-12 0-4 0,24 0-4 0,-12 11 1 0,0 37-2 0,12-12-1 0,1-13-1 0,-4 1 1 0,4 0 1 0,-14-12 0 0,2-12 0 0,-1 0-1 0,-1 0 0 0,-11-12-16 0,13 1-37 0,-13-2-22 0</inkml:trace>
  <inkml:trace contextRef="#ctx0" brushRef="#br0">16934 16335 18 0,'-12'0'23'0,"-1"-11"16"0,-10 22-23 0,-1 49-1 0,-11-1-6 0,11-34-4 0,12-2-2 0,0-12-1 0,0 2-2 0,0-1-24 0,0-12-72 0</inkml:trace>
  <inkml:trace contextRef="#ctx0" brushRef="#br0">16837 16240 18 0,'-10'0'12'0,"-26"-37"22"0,12 15-16 0,12 22-4 0,-24 0-6 0,-12 12-1 0,1 11 0 0,11 25-4 0,12 0-2 0,1 23-1 0,23 0 0 0,0-12-1 0,23 2 1 0,37-1 1 0,-13-26 0 0,1-9 0 0,12-25 0 0,11-12 0 0,-12-12 1 0,-10-12-5 0,-27-11 5 0,3 11 0 0,-1 0 0 0,-24-24-1 0,12 1 1 0,-12-12 0 0,-12 23 0 0,-12 0 0 0,-12 13 1 0,-11 11-1 0,-2 12-2 0,3-1 0 0,10 13-50 0,24 13-26 0</inkml:trace>
  <inkml:trace contextRef="#ctx0" brushRef="#br0">16100 15692 10 0,'0'0'0'0,"-12"12"30"0,12 1-6 0,12-38 2 0,-1-10-19 0,25-37 2 0,0 1-2 0,-12-2 0 0,-12 63 0 0,0-2-5 0,0 34-1 0,1 39 1 0,-2 10-1 0,1 13-1 0,-12-49 1 0,0-10 1 0,-23-25 2 0,-14-37-1 0,-10 3-2 0,11 21-1 0,11 26-1 0,14 21-24 0,22-22-72 0</inkml:trace>
  <inkml:trace contextRef="#ctx0" brushRef="#br0">17231 15788 60 0,'0'0'0'0,"-23"-24"10"0,35-36 10 0,22-23-8 0,3-13-3 0,-1 12 2 0,-12 50-1 0,-14 22-5 0,-10 24-5 0,25 59-1 0,-14 36 0 0,2-12 0 0,-1-24 3 0,-12-34-1 0,-12-37 4 0,-37-60-3 0,3 1-1 0,10 36-1 0,24 10-16 0,48 37-105 0</inkml:trace>
  <inkml:trace contextRef="#ctx0" brushRef="#br0">18302 15835 48 0,'0'0'0'0,"-11"-23"16"0,22-38 11 0,14-10-10 0,11-13-8 0,12 2 3 0,-14 34-4 0,-9 36-2 0,-25 12-6 0,11 71 0 0,2 61-2 0,10-13 2 0,-11-23 0 0,-12-73 2 0,-12-23 4 0,-24-60-3 0,0 13-2 0,2 10-2 0,10 26-39 0,11 11-63 0</inkml:trace>
  <inkml:trace contextRef="#ctx0" brushRef="#br0">17744 16371 17 0,'0'0'5'0,"-12"-13"34"0,1-10-18 0,22-25-10 0,24-23-5 0,1-13 2 0,-12 13 5 0,0 48-3 0,-24 23-7 0,12 47-3 0,-12 37-1 0,12 11-1 0,-2-12 1 0,3-35 0 0,-13-24 4 0,-13-48 2 0,-21-24-2 0,-14 25-3 0,-23 34-41 0,60-11-43 0</inkml:trace>
  <inkml:trace contextRef="#ctx0" brushRef="#br0">15957 17062 9 0,'0'-13'23'0,"-12"2"19"0,12 35-21 0,0 84-8 0,0-3-11 0,12-21-3 0,-12-47-1 0,0-14-23 0,0-71-57 0</inkml:trace>
  <inkml:trace contextRef="#ctx0" brushRef="#br0">15922 17026 30 0,'-12'-36'31'0,"12"11"-4"0,35 25-17 0,37 0-4 0,-1 25-1 0,-23 0-2 0,-24 22-3 0,11 0-1 0,-11 14 0 0,-12-15 1 0,-12-21 2 0,-36-2 3 0,-23 13-3 0,-13 10 0 0,37-9-2 0,-1-13 0 0,24-12-39 0,12-12-37 0</inkml:trace>
  <inkml:trace contextRef="#ctx0" brushRef="#br0">16886 17038 23 0,'0'-23'40'0,"0"34"-14"0,-13 60-12 0,13 25-11 0,-11-37-4 0,11-36-3 0,0 2-50 0,0-37 12 0</inkml:trace>
  <inkml:trace contextRef="#ctx0" brushRef="#br0">16886 17015 28 0,'-13'-25'34'0,"13"13"-2"0,25 12-27 0,35 12-3 0,-13 0-1 0,-11 12 1 0,-36 24 3 0,0 11-5 0,0 12-1 0,11-23 0 0,-11 12 1 0,-36-36 3 0,-22-1-1 0,22-23-7 0,36 12-99 0</inkml:trace>
  <inkml:trace contextRef="#ctx0" brushRef="#br0">17875 17120 56 0,'0'0'4'0,"-12"-11"20"0,0 72-10 0,0 10-11 0,12 0-4 0,0-24-1 0,-12-23-24 0,12-11-45 0</inkml:trace>
  <inkml:trace contextRef="#ctx0" brushRef="#br0">17814 17145 43 0,'0'0'0'0,"-11"-25"40"0,22 2-24 0,50 23-14 0,10 36-2 0,-35 24 2 0,-25-12 0 0,1 11-2 0,0 0-2 0,0 1-1 0,-36-36 6 0,-47-12 3 0,0-12-3 0,11-25-8 0,48 14-90 0</inkml:trace>
  <inkml:trace contextRef="#ctx0" brushRef="#br0">15730 16264 65 0,'0'-11'14'0,"13"11"12"0,10 82-11 0,2 2-11 0,-14-13-4 0,-22-23-1 0,11-24-20 0,-12-60-43 0,12-36 26 0</inkml:trace>
  <inkml:trace contextRef="#ctx0" brushRef="#br0">15766 16358 9 0,'0'0'0'0,"-23"-58"52"0,10 34-17 0,13 12-20 0,49 12-7 0,10 48-4 0,13 11-3 0,-25 12 0 0,-11-11-1 0,-25-12 1 0,-22-14 2 0,-37 16 2 0,-23-27-3 0,11 1-33 0,37-12-66 0</inkml:trace>
  <inkml:trace contextRef="#ctx0" brushRef="#br0">16934 16253 6 0,'0'0'0'0,"0"-13"19"0,12-11 3 0,-12 1-3 0,0 11-2 0,-12-12-5 0,-13-1-3 0,2 14-2 0,-13 11-1 0,-11 0-3 0,11 0 0 0,-24 24 1 0,24 12-2 0,0 11-1 0,13 12-1 0,12 12 1 0,11 2-1 0,0-2 0 0,23-11 0 0,13-13 1 0,0-22 3 0,11-14-2 0,13-11 1 0,-1-24-4 0,-12-13 2 0,2-9 1 0,-27 10 0 0,3-12 0 0,-14 2 0 0,-11-15 2 0,-11-22 0 0,-25 35-2 0,-11 25-2 0,-2 23-41 0,26 23-48 0</inkml:trace>
  <inkml:trace contextRef="#ctx0" brushRef="#br0">15743 16300 19 0,'-13'0'11'0,"2"-13"32"0,11 13-15 0,24-11-16 0,24-1-4 0,23 1-2 0,-11 11-3 0,-37 0 0 0,-11 0-1 0,-1 11-1 0,-11 25 0 0,13 22-1 0,-1 15 1 0,-12 9 0 0,-12-21-2 0,12-14 2 0,0-11 3 0,0-25-3 0,0 2 2 0,-13-13 1 0,-33-13-3 0,-2-10 0 0,0 12-2 0,1-14 3 0,-2 0-2 0,26 15 3 0,11 10-4 0,0 10 3 0,1-20 0 0,11-2-4 0,47 12-90 0,-36 0 43 0</inkml:trace>
  <inkml:trace contextRef="#ctx0" brushRef="#br0">16564 16216 24 0,'0'0'7'0,"-23"0"24"0,10-35-12 0,-10-14-1 0,-1-33 0 0,-23-2-7 0,11 37-2 0,0 11-4 0,23 12-4 0,13 24-4 0,37 13-51 0,-13-13-17 0</inkml:trace>
  <inkml:trace contextRef="#ctx0" brushRef="#br0">16909 16181 30 0,'13'-36'17'0,"23"-24"11"0,11-23-15 0,13 0 0 0,-37 23 4 0,-11 36-11 0,0 11-7 0,12 26-46 0,-24-13-16 0</inkml:trace>
  <inkml:trace contextRef="#ctx0" brushRef="#br0">17077 16253 25 0,'-48'0'8'0,"24"0"16"0,48 0-19 0,47-25-3 0,83-34-1 0,61-25 0 0,37 13 2 0,-52 23-2 0,-80 25 4 0,-72-1 5 0,-48 11-5 0,0 13-21 0,0 13-53 0</inkml:trace>
  <inkml:trace contextRef="#ctx0" brushRef="#br0">17124 16419 19 0,'0'0'0'0,"0"0"24"0,48-11-14 0,34-2-9 0,50 1 0 0,-49 12-34 0,-70 0 14 0</inkml:trace>
  <inkml:trace contextRef="#ctx0" brushRef="#br0">17016 16621 22 0,'13'0'2'0,"35"13"30"0,36 58-16 0,46 13-13 0,37 10-10 0,-13-34-49 0,-142-48 44 0</inkml:trace>
  <inkml:trace contextRef="#ctx0" brushRef="#br0">16850 16693 67 0,'0'0'2'0,"0"59"13"0,23 36 0 0,-10 1-17 0,-1-24-44 0,-24-49-5 0</inkml:trace>
  <inkml:trace contextRef="#ctx0" brushRef="#br0">16577 16776 64 0,'-72'59'13'0,"-11"13"1"0,10-14-14 0,50-8-57 0,23-50 33 0</inkml:trace>
  <inkml:trace contextRef="#ctx0" brushRef="#br0">16624 16502 59 0,'0'0'0'0,"-96"-60"35"0,-46 60-24 0,-61 71-16 0,61-10-90 0</inkml:trace>
  <inkml:trace contextRef="#ctx0" brushRef="#br0">16755 15895 5 0,'0'0'6'0,"0"-23"17"0,-12 23-8 0,0-13-1 0,-12 13-5 0,1 0 2 0,-1 24-7 0,-1-1 0 0,2 14-4 0,-1-3 2 0,24-9-2 0,13-13 1 0,10 1-2 0,1-13 3 0,-12-13-2 0,12-35 1 0,-1 1 0 0,-11 23 0 0,0-12-1 0,-12-1 1 0,-12-9 0 0,0 10 0 0,12 13-2 0,0 23 4 0,0 23 11 0,0 49-7 0,0-1-4 0,12-23-2 0,0-13-1 0,-12-11-9 0,0-12-40 0,-12 0-17 0</inkml:trace>
  <inkml:trace contextRef="#ctx0" brushRef="#br0">16816 15906 16 0,'0'0'15'0,"11"-34"18"0,-1 21-7 0,-10 26-9 0,0 21-1 0,-10 3-10 0,10-3-2 0,0-9-1 0,0-25-1 0,0 0 0 0,10-12-32 0,-10 12-67 0</inkml:trace>
  <inkml:trace contextRef="#ctx0" brushRef="#br0">17339 15370 9 0,'0'-23'18'0,"0"12"22"0,0 11-23 0,-12 23 1 0,0 25-2 0,-24 23-8 0,0-11-4 0,1-2-1 0,11 3-1 0,12-38-1 0,1 14 0 0,-2-26 2 0,13 1-1 0,0-12 0 0,24 0 0 0,24-23-3 0,-1 10 2 0,1 13-1 0,-2 13 0 0,-10 10 0 0,0-12 1 0,-11-11 0 0,-25-11 1 0,0-37-1 0,-25-23 1 0,-22-36 0 0,22 12 2 0,3 46 2 0,22 38-3 0,0 11-3 0,0 36-25 0,12 10-102 0</inkml:trace>
  <inkml:trace contextRef="#ctx0" brushRef="#br0">17636 15502 41 0,'0'-11'15'0,"0"-39"12"0,0 40-7 0,-12-2-8 0,-11 12-4 0,-25 12-3 0,-12 23-4 0,36 13-1 0,24-24 0 0,13 0 0 0,22-24 0 0,1-12 0 0,-13-36 0 0,2 0 1 0,-2 1 0 0,-11-13 0 0,0 1 0 0,0 47 2 0,-12 12 7 0,-12 60-3 0,-12 11-6 0,24-12-2 0,0 13-27 0,0-37-87 0</inkml:trace>
  <inkml:trace contextRef="#ctx0" brushRef="#br0">17732 15431 42 0,'12'-36'29'0,"11"11"6"0,-12 2-17 0,14 23-9 0,-1 23-5 0,-24 14 0 0,-13-3 0 0,-23 16-2 0,13-16-1 0,12-9 0 0,11-25 1 0,23 0 1 0,24-12-2 0,2-12 0 0,-27 12-1 0,-9 12 1 0,-13-24 0 0,12 24-4 0,-1 0-18 0,-11 24-68 0,-11-24 54 0</inkml:trace>
  <inkml:trace contextRef="#ctx0" brushRef="#br0">23019 12942 1 0,'0'0'0'0,"0"-13"26"0,0 13-21 0,0-11 2 0,0 11 3 0,-13-12-6 0,26 12-50 0</inkml:trace>
  <inkml:trace contextRef="#ctx0" brushRef="#br0">20971 11108 29 0,'0'0'0'0,"-36"-11"13"0,36 22-12 0,12-11 0 0,-12 12-5 0,0-12-35 0</inkml:trace>
  <inkml:trace contextRef="#ctx0" brushRef="#br0">20899 13431 0 0,'-24'0'17'0,"12"-13"4"0,0 1-6 0,24 12 1 0,12 0-8 0,12 0-2 0,24 0 0 0,10 0-4 0,26-12 0 0,47 12 3 0,24-11-3 0,11-1 3 0,13 1-4 0,0-2 3 0,11 13-2 0,0 0 1 0,0-12-2 0,0 0-1 0,-10 12-2 0,-14 0 0 0,-24-13 2 0,25 13 2 0,-23-11-2 0,-25 11 0 0,-60-12 3 0,-23 12-1 0,-24 0 0 0,11-11-2 0,-23-26-92 0</inkml:trace>
  <inkml:trace contextRef="#ctx0" brushRef="#br0">24031 10906 31 0,'0'-24'15'0,"0"24"-9"0,0-13 9 0,12-8-2 0,-1 8-1 0,-11 13-7 0,0 0-3 0,0 24 5 0,0 11-4 0,-11 24 0 0,11 25-1 0,11 11 1 0,2 13 0 0,-1 34 2 0,-12-11-1 0,0 12-1 0,-12-13 1 0,12 14-2 0,23-1-1 0,1 1-1 0,-12-2-1 0,-12-11 2 0,0 0-1 0,0 12 0 0,0-24 1 0,12-23-1 0,-12-2 0 0,0 1 0 0,0-35 1 0,0-1 1 0,-12 1-1 0,0-24 0 0,0-13 0 0,0-11 2 0,-11-12-2 0,-13 13 0 0,-11-2 0 0,-26-11 1 0,1 0-3 0,-10-11 2 0,-13 11-20 0,59 11-68 0</inkml:trace>
  <inkml:trace contextRef="#ctx0" brushRef="#br0">7716 7358 56 0,'-11'-12'12'0,"-1"12"-3"0,-1 12 13 0,38-1 10 0,35-11-17 0,59-11-11 0,1 11-1 0,-27 11-1 0,-44-22 7 0,-38-1 0 0,-11 1-5 0,0 11-3 0,0 0-14 0,0 34-107 0</inkml:trace>
  <inkml:trace contextRef="#ctx0" brushRef="#br0">9741 7227 43 0,'0'0'21'0,"12"12"-22"0,47-12 3 0,37 0 2 0,23 0 3 0,-36 0 1 0,-47 0 1 0,-36 0 0 0,-36 12-92 0</inkml:trace>
  <inkml:trace contextRef="#ctx0" brushRef="#br0">7669 7942 54 0,'0'-12'33'0,"24"0"-26"0,59-12-5 0,-11 24-2 0,-36 0 1 0,-13 0 1 0,1 0 0 0,0 11-22 0,-12 2-38 0</inkml:trace>
  <inkml:trace contextRef="#ctx0" brushRef="#br0">9920 7953 51 0,'0'0'0'0,"-24"0"12"0,60 0-7 0,46-11-4 0,27-1 1 0,-14 0 2 0,-48 12 1 0,-35 0 2 0,-36 12-60 0</inkml:trace>
  <inkml:trace contextRef="#ctx0" brushRef="#br0">9944 9776 2 0,'-12'-13'12'0,"-12"13"8"0,-13-24 22 0,-9 11-23 0,-14 3-3 0,24-1-6 0,24 11 0 0,36-13-4 0,83 1-5 0,108 0 3 0,106 12-2 0,12 0-3 0,-46 0 3 0,-37 0-1 0,-61 0-2 0,-81 12 1 0,-71-12 0 0,-37 0-1 0,-61 12-52 0,26 1-25 0</inkml:trace>
  <inkml:trace contextRef="#ctx0" brushRef="#br0">10050 9726 56 0,'-23'0'25'0,"-72"-21"-23"0,59 21 1 0,24 0 21 0,12-13-14 0,84 13-4 0,130-24 3 0,95 11-3 0,49 2-6 0,-37 11 3 0,-59 0-5 0,-59 0 3 0,-108 0 0 0,-71 0 1 0,-72 0-1 0,-83 0-23 0,-48 0-87 0</inkml:trace>
  <inkml:trace contextRef="#ctx0" brushRef="#br0">9978 9716 44 0,'-58'0'18'0,"-73"0"-12"0,71 0 5 0,48 0 19 0,24 0-20 0,96 0-5 0,105-11 2 0,121-26-2 0,35 37-6 0,-47-13 3 0,-108 26 0 0,-118-1 2 0,-85-12 11 0,-11-12 6 0,0-12-20 0,0 24-35 0,11 0-71 0</inkml:trace>
  <inkml:trace contextRef="#ctx0" brushRef="#br0">6895 10299 77 0,'-11'24'3'0,"-2"-1"-2"0,37-11 6 0,24-35-2 0,23-25-2 0,1-48-1 0,-2 12 1 0,-34 2-2 0,-11 11 2 0,-25-13-1 0,0 24 0 0,-12 1-2 0,24 24 1 0,-12 11-1 0,0 12 2 0,0 24 9 0,0 22-4 0,0 39-3 0,0-2-2 0,12-10 0 0,-12-3-2 0,0-34 2 0,-12-12 1 0,12-12 1 0,12 0-6 0,35 24 1 0,1 24-1 0,-12-13 2 0,-48-10 1 0,-37-14 3 0,-9-11-1 0,22-11-1 0,12-2-3 0,35 26-7 0,38-2-30 0,22-22-16 0,-12-26 33 0,-23 24-4 0</inkml:trace>
  <inkml:trace contextRef="#ctx0" brushRef="#br0">7526 9989 65 0,'0'0'0'0,"11"-12"10"0,2 12-1 0,-26 25 18 0,2 9-14 0,-1 3-9 0,12-13-2 0,23-1 1 0,26-11-2 0,-1-12 0 0,-2-12 0 0,-33-11 1 0,-13-25-2 0,-24-12 0 0,-1 25 0 0,3 23 0 0,-2 24-1 0,-12 23 1 0,11 25 0 0,38-12 0 0,35-13 0 0,-2-10 1 0,15-25-1 0,10-37 1 0,-11-34 0 0,-1-1 0 0,-23 1-2 0,-24 35 1 0,0 13 0 0,-24 46 0 0,0 38 1 0,12-15 1 0,24 2-2 0,25-12 1 0,-3 0-2 0,14-36 2 0,-13-11-2 0,-11-39-1 0,0-21 1 0,-12 0 0 0,-1 12 0 0,-23 23 1 0,0 13 0 0,0 23-1 0,0 11 1 0,-11 49 1 0,11-1 2 0,0 0-1 0,0-11-1 0,0-25 0 0,-12-10 2 0,12-26 1 0,12-21-3 0,23 34-2 0,1 11 0 0,11 25 1 0,-22-12 0 0,-14-11-1 0,-11-2-21 0,-36-11-96 0</inkml:trace>
  <inkml:trace contextRef="#ctx0" brushRef="#br0">7931 9906 58 0,'-12'-12'35'0,"12"-1"-34"0,60 2 0 0,22 11 0 0,25 0-63 0,-94 0 36 0</inkml:trace>
  <inkml:trace contextRef="#ctx0" brushRef="#br0">9265 9906 103 0,'-13'-36'8'0,"13"47"-9"0,-11 39 7 0,-12 21 3 0,10-12-5 0,37-13-3 0,12 4 0 0,23-27 0 0,-11-23 1 0,0-48 0 0,-36-35-1 0,-36-12 1 0,-36 22 0 0,13 62-2 0,11 11-3 0,36 24-72 0,12-24 33 0</inkml:trace>
  <inkml:trace contextRef="#ctx0" brushRef="#br0">9968 10216 13 0,'0'0'0'0,"-24"-25"56"0,-24-9-33 0,12-16-6 0,1 16-6 0,22-14-5 0,2 12-5 0,22 1 0 0,25 23-2 0,0 12 1 0,0 23-1 0,-12 14 2 0,-36 10 0 0,-24 1 0 0,-23-1 0 0,34 0 1 0,2-22-2 0,23-2 3 0,36-34-1 0,59-37 0 0,24-12-33 0,-72 47-45 0</inkml:trace>
  <inkml:trace contextRef="#ctx0" brushRef="#br0">10683 9954 12 0,'0'0'11'0,"0"-36"35"0,0-12-18 0,0 36-3 0,0 35-9 0,-13 50-2 0,13 9-8 0,13-11-3 0,-2-46-2 0,-11 0-3 0,-11-14-117 0</inkml:trace>
  <inkml:trace contextRef="#ctx0" brushRef="#br0">11588 10107 56 0,'-13'-10'22'0,"-11"-1"-16"0,36-2 0 0,-12 1 0 0,25-13-3 0,-14-9-1 0,-11 9-1 0,0 2 0 0,-11 0 0 0,-2 10 0 0,-11 1-1 0,12 12 1 0,-23 25 0 0,-1 9 2 0,11 14-1 0,2 0-1 0,23-2-1 0,0-21 2 0,23 0-1 0,-10-25 2 0,-1-25-3 0,24-21 2 0,-1-4-2 0,-11 27 0 0,-12 12 0 0,1 22-1 0,-13 12 1 0,0 14 0 0,11-13 1 0,12-1-1 0,2 1 1 0,10-24 0 0,13-12 0 0,-12-13 0 0,11-9-1 0,-23-3 1 0,-1 3-1 0,-23-3 0 0,0 14 0 0,-23 12 0 0,10 11 0 0,2-13 0 0,11 13 0 0,0 13-1 0,11-13 2 0,-11 11-1 0,0-11 1 0,-11 0 1 0,-1 0-1 0,12 12-1 0,0-12 0 0,0 23 0 0,12-11 0 0,12 12 0 0,12-12 0 0,0-1 1 0,-1-11 0 0,-12-11 0 0,-10 11-1 0,-26 11 0 0,2 26 0 0,-1-3 0 0,12 3 0 0,36-1 0 0,0-25-1 0,11 2 1 0,13-26 2 0,11-21-2 0,1-26 1 0,-36 12-3 0,-26 1 3 0,-20 34-2 0,-26 13 3 0,0 24-3 0,11 24 2 0,50-2-2 0,47-9 1 0,23-13 1 0,-1-24 0 0,-33-11-36 0,-26 11-49 0</inkml:trace>
  <inkml:trace contextRef="#ctx0" brushRef="#br0">13123 10002 36 0,'0'0'6'0,"-13"11"3"0,13 1 14 0,13-12 0 0,35 0-16 0,34-23-4 0,-10-14-1 0,-35 14-1 0,-26-13 1 0,-11 11 0 0,-24 14 0 0,0-1-2 0,-23 24 0 0,-1 36 1 0,13-1-1 0,23-10 1 0,36-3-1 0,22 3 1 0,26-37 0 0,24 13 0 0,-1-26-1 0,0-11 1 0,-23 0-1 0,-36 1 0 0,-14-14 0 0,-9 14 0 0,-13-1-1 0,0 0 2 0,-13 11-1 0,-9 2-1 0,-2-1 1 0,-1 12 0 0,14 12 0 0,-1-12 0 0,-1 11 0 0,-10-11 0 0,10 13 0 0,3-1-1 0,-1 0 1 0,-2 24 0 0,-11-13 0 0,24 2 0 0,0-14 0 0,37-11 0 0,20-11 0 0,-8-2 0 0,-13 13-1 0,-25 72 4 0,-11-1 0 0,0 1-1 0,0-1-1 0,0 0 0 0,0-23-2 0,0-25-31 0,0-10-40 0</inkml:trace>
  <inkml:trace contextRef="#ctx0" brushRef="#br0">13933 9989 37 0,'0'0'0'0,"23"-58"11"0,2 21 9 0,-25 13 2 0,0 35-14 0,-12 26 3 0,-1 10-5 0,13 1-4 0,0 0 0 0,25-23 0 0,-14-14 1 0,25-47 0 0,12 0-2 0,-24 0-1 0,-2 1 1 0,-9 23-2 0,-1 24 0 0,-1 23 0 0,14 1 1 0,-1 0 0 0,23-11 1 0,25-14 0 0,11-11-1 0,-10-11 0 0,-27-14-1 0,-22 0 2 0,-12-9-1 0,-12-14 0 0,-12 25 0 0,-1 10-1 0,2 1 1 0,-1 12-1 0,-11 25 1 0,-13 9 0 0,12 3-1 0,12-3 1 0,24-9 0 0,12-13 1 0,12-36 0 0,-24 24-2 0,-1 0 0 0,12 48 0 0,13-38 2 0,13-10 0 0,9-34 0 0,-9-14 0 0,-14-35-1 0,-11-49 0 0,-12 48 0 0,-12 50 1 0,0 34-2 0,-12 24 0 0,0 47 1 0,0 12 0 0,12 12 0 0,36-35 0 0,0-12 1 0,12-35 0 0,11-38-1 0,-11-34-1 0,-1-49-8 0,1 1 3 0,-37 46 6 0,2 40 1 0,-13-16 1 0,0 37 0 0,0 0-3 0,0 24 2 0,-13 23 0 0,2 24 1 0,-1 0-1 0,-1-10-1 0,26-14 1 0,-1-11 0 0,12-25 0 0,-1 2 0 0,1-26 1 0,12-21-2 0,0-3 1 0,0 14-1 0,-25 23 0 0,-11 0-2 0,0 23 2 0,0 14 1 0,24-26-1 0,24-11 1 0,-11-24 2 0,-14-11-4 0,0 35 1 0,-12 35 1 0,-11 62 1 0,13 45-2 0,-26 24 2 0,-33 1-3 0,10-85 3 0,12-57 5 0,12-96-1 0,36-84-4 0,36-25-9 0,35 75-36 0,-36 68-28 0</inkml:trace>
  <inkml:trace contextRef="#ctx0" brushRef="#br0">16243 9954 39 0,'0'-12'30'0,"0"1"-12"0,0-14-2 0,0 37 4 0,-12 24-14 0,-12-1-4 0,24 1-1 0,0 0 0 0,12-11-1 0,12-14 2 0,23-11-1 0,12-11-1 0,-22-14 1 0,-1-11 0 0,-24 0-1 0,10 24 1 0,3 0-3 0,-25 36 1 0,0 23 1 0,0-10 0 0,0-3 1 0,11-9-1 0,2-25 3 0,-13-25 1 0,12-9-3 0,-1-3-1 0,14 14 0 0,-1-1 0 0,11 24-1 0,13 0 1 0,-24 13-1 0,-12-2 1 0,-1 12 0 0,1-10 0 0,-12-1 0 0,0-12 0 0,12 0 2 0,0-12-2 0,12-12 1 0,0 12-1 0,1 1-1 0,-14 11 0 0,-1 11 0 0,3 25 1 0,10-12 0 0,26-11 1 0,-2-13 0 0,0-37 0 0,-22 1 0 0,-1 25-2 0,-12 11-2 0,-1 71 4 0,-11 13-1 0,-11-2 2 0,11 2-1 0,-12-49 1 0,-1-23 4 0,13-59-1 0,0-48-3 0,0-47-1 0,36 45-2 0,24 62 0 0,0 35-3 0,-25 35 3 0,-24 12 0 0,-34-22 3 0,-84-13 0 0,-12-12-31 0,36 0-76 0</inkml:trace>
  <inkml:trace contextRef="#ctx0" brushRef="#br0">16195 9763 151 0,'0'0'0'0,"-59"-24"2"0,106 61-62 0,-35-37 3 0</inkml:trace>
  <inkml:trace contextRef="#ctx0" brushRef="#br0">2549 9965 45 0,'-36'12'7'0,"24"-12"9"0,12 0 9 0,24-12-15 0,35 1-7 0,13-12-1 0,-1-14 0 0,-11 13-1 0,-37 1 0 0,-10-1 0 0,-26 0 0 0,-10 12 0 0,-13 1-1 0,0 22 0 0,13 12 0 0,-2 37 0 0,-11 1 0 0,25-15 1 0,22-21 0 0,25-14 1 0,12-11-1 0,0 0 0 0,-12 0-10 0,0 0-80 0</inkml:trace>
  <inkml:trace contextRef="#ctx0" brushRef="#br0">2918 9847 31 0,'0'0'0'0,"0"-12"22"0,0 0-19 0,-12-1 6 0,0-21-3 0,0 9 10 0,-12 13-5 0,1 12-8 0,-25 24-4 0,1 23 1 0,10 1 6 0,14 25 0 0,10-27-3 0,26 2-3 0,22-37-1 0,24-11 3 0,-10-59-1 0,-2 0 0 0,-23 11 1 0,0 13-2 0,0-1 1 0,-24 24-1 0,-12 1 1 0,0 22 0 0,0 37 4 0,0 23 2 0,12 25 2 0,0 22-2 0,0 37-6 0,0-24 0 0,0-36 0 0,-12-47 0 0,0-36 3 0,-23-35-1 0,-1-48-2 0,11-2-1 0,25 2 1 0,25-24-1 0,34-1-4 0,37 0-10 0,-38 49-63 0,-33 47 17 0</inkml:trace>
  <inkml:trace contextRef="#ctx0" brushRef="#br0">3073 9989 40 0,'0'0'11'0,"12"-12"-5"0,11-23 14 0,13-1-6 0,-12 11-8 0,-1-9-6 0,-23 22 3 0,-11 0-1 0,-14 12 0 0,14 12-1 0,-14 11 1 0,3 25 0 0,22 0-2 0,0 0 1 0,11-25-1 0,25 1 1 0,0-24-2 0,11-24 0 0,13-24 0 0,-24 25 1 0,-12 23 1 0,-24 35 4 0,0 12 6 0,-13-22-3 0,2-13-3 0,11-49-2 0,0-22-2 0,36 24-1 0,-2 11 0 0,3 24 0 0,-13 13 0 0,12 10 0 0,-13-12 0 0,0 13 0 0,26-11 0 0,-2-2-1 0,0-11-1 0,2-11 1 0,-2-37 0 0,-11 0 0 0,-24 23 1 0,-24 14 0 0,-12 11-1 0,-35 36 2 0,-1 60-2 0,71-62 0 0,25-9 2 0,0-25-3 0,12-25 3 0,-12-22-2 0,0-36-2 0,-26-13-4 0,15 37 6 0,-25 24 1 0,-12 24 0 0,-1-2 1 0,3 37 0 0,-14 36 0 0,24 11 0 0,0-12 0 0,13 0 0 0,8-22 0 0,4-3 0 0,22-34-1 0,2 0 0 0,-14-23 2 0,24-13-1 0,-34 1-2 0,10-1 2 0,-23 11-1 0,-12 2 1 0,0 12-1 0,-12-1 0 0,-12 24 0 0,13 22 0 0,-1-9 0 0,-1 23 0 0,13-25 0 0,25 2 0 0,-2-14 1 0,13-11-1 0,0-24 0 0,0 0 0 0,10 1 0 0,-21 12 0 0,23 11 0 0,-14 34 1 0,-9 3-1 0,-14 10 1 0,-11-23 1 0,0-24 1 0,-11-37-1 0,11-34-1 0,47 12-1 0,2 23 0 0,-25 13 2 0,10 23-1 0,-9 0-4 0,-1 0-45 0,-12 11-34 0</inkml:trace>
  <inkml:trace contextRef="#ctx0" brushRef="#br0">417 10132 17 0,'0'-12'15'0,"0"-22"-16"0,12 9 6 0,-24 0 24 0,1 14 4 0,-2-1-19 0,13 12 3 0,-12-11-6 0,12 11-4 0,0 11 4 0,0 12-4 0,0 61-1 0,12 0-2 0,1 11-1 0,-2-11 0 0,1-37 0 0,-12-35 1 0,0-12 4 0,0 0-5 0,11-12-45 0,14 12-94 0</inkml:trace>
  <inkml:trace contextRef="#ctx0" brushRef="#br0">857 10144 52 0,'0'-24'25'0,"-11"11"1"0,-1 26-3 0,12 35-1 0,12 23-12 0,-1 2-4 0,2-27-3 0,-1-34 1 0,-12-47 4 0,-12-25-7 0,12 13 0 0,0-1-1 0,0 12 0 0,23-22 0 0,1 33 0 0,0 13-1 0,-12 36 0 0,1 23 1 0,10 1 1 0,-12-12-1 0,14-24 2 0,-25-37 0 0,23-34 0 0,1-24-2 0,12 47 0 0,0 25-1 0,-14 70 1 0,-9 24 0 0,-1-23 1 0,-1-2 0 0,2-8-14 0,-13 8-111 0</inkml:trace>
  <inkml:trace contextRef="#ctx0" brushRef="#br0">501 10894 105 0,'-25'0'1'0,"2"25"4"0,10 9 22 0,13 26-17 0,0 1-7 0,36-3 0 0,0-45-1 0,12-26 0 0,0-34 2 0,-35-25-1 0,-26 1 0 0,-23-2-3 0,0 52 4 0,12 21-5 0,1 58-9 0,10 2-65 0,13-36 4 0</inkml:trace>
  <inkml:trace contextRef="#ctx0" brushRef="#br0">1036 10906 70 0,'-11'0'40'0,"-1"13"-28"0,12 10 14 0,-13 13-17 0,13-1-6 0,13-11 0 0,-13-12-2 0,0-24 3 0,0-24-2 0,0 1-2 0,0-12 3 0,-13-13-3 0,2 12 2 0,11 1-1 0,11-1 1 0,2 0 1 0,10 12 0 0,-11 13-1 0,12 11-1 0,0 0-2 0,12 12 0 0,-12 0-15 0,11 12-48 0,-24 0-28 0</inkml:trace>
  <inkml:trace contextRef="#ctx0" brushRef="#br0">1036 10869 63 0,'0'0'0'0,"-23"13"51"0,23-13-12 0,35-23-27 0,37-1-9 0,-1 0-7 0,-24 24-115 0</inkml:trace>
  <inkml:trace contextRef="#ctx0" brushRef="#br0">572 12764 4 0,'0'0'12'0,"0"-24"11"0,0 12 11 0,-12-13-14 0,12 14-5 0,0 11-2 0,12 48 4 0,0 36-7 0,0-2-4 0,-12-22-3 0,12-36 0 0,-12-12 1 0,0-35-1 0,0-14-2 0,0 1-1 0,13 1 0 0,-2 22-2 0,12 26 2 0,0 11 0 0,-10-1 2 0,10 1-2 0,-23 0 1 0,13-11-15 0,-13-13-25 0,24 0-71 0</inkml:trace>
  <inkml:trace contextRef="#ctx0" brushRef="#br0">953 12929 22 0,'0'0'9'0,"-12"-23"7"0,12 0 5 0,0 11-8 0,0-24 2 0,-12 25-5 0,0 11-2 0,0 0-4 0,-11 0-1 0,11 11 2 0,-12 12 0 0,12 25-2 0,-1-25-2 0,13 2-1 0,0-13 1 0,25-24 0 0,-1-13 0 0,-12-9 0 0,11 10 0 0,-23 11-1 0,0 13 8 0,12 13-4 0,-12 11-2 0,12-13-2 0,-12 12-53 0,12-10-40 0</inkml:trace>
  <inkml:trace contextRef="#ctx0" brushRef="#br0">1132 12799 38 0,'0'-25'22'0,"0"4"6"0,0-4-10 0,0 25-6 0,0 0-1 0,-24 25-3 0,0-4-5 0,12 4-2 0,24 0 0 0,36-2-2 0,-14 1 1 0,-21-12 1 0,-1 0 7 0,-47-1-4 0,-1 1-5 0,-12-12-17 0,24 11-58 0,24-11 37 0</inkml:trace>
  <inkml:trace contextRef="#ctx0" brushRef="#br0">1202 12929 95 0,'0'0'10'0,"0"0"-4"0,25-11 12 0,22-1-15 0,1 1-16 0,-25 11-66 0,-23 0 51 0</inkml:trace>
  <inkml:trace contextRef="#ctx0" brushRef="#br0">1441 12537 51 0,'0'0'0'0,"0"-35"12"0,-12 10 8 0,12 14-3 0,-12 35 1 0,1 34-1 0,-1 38-7 0,24 13-8 0,23-15-1 0,1-23-2 0,-24-23-15 0,-12-24-63 0,-24-24 30 0</inkml:trace>
  <inkml:trace contextRef="#ctx0" brushRef="#br0">1370 12716 88 0,'0'-13'12'0,"-12"-10"-10"0,48-1 14 0,11 0-13 0,13 24 0 0,-35 0-4 0,-4 0-19 0,-8 12-76 0</inkml:trace>
  <inkml:trace contextRef="#ctx0" brushRef="#br0">1572 12692 17 0,'0'0'12'0,"0"0"-3"0,24-12 17 0,-1 1-14 0,-10-14-7 0,11 13-3 0,-24-11-1 0,12-1 1 0,-12 12-1 0,0 0 2 0,-12 12 6 0,-12 12-1 0,0 36-1 0,-1-13-5 0,14 12 0 0,35-22-1 0,24-25-1 0,-2 0 1 0,3-12-8 0,-26-12-70 0,-23 24 49 0</inkml:trace>
  <inkml:trace contextRef="#ctx0" brushRef="#br0">1775 12548 13 0,'-13'-11'13'0,"13"-12"9"0,13 23-7 0,-13 34 3 0,12 27-12 0,-1-14-3 0,1-23-1 0,12-12 1 0,-12-48 0 0,13-35-2 0,-14 0 1 0,1 47-9 0,-12 24-38 0,11 12-2 0</inkml:trace>
  <inkml:trace contextRef="#ctx0" brushRef="#br0">1953 12585 2 0,'0'0'0'0,"12"0"10"0,0 0 15 0,12 0-14 0,12-24-6 0,-12-12-1 0,-14-12-3 0,-10 25 2 0,-10 12 6 0,-2 11 1 0,0 23-2 0,-12 13-5 0,12 23-3 0,24-22 0 0,0-14 1 0,34-23-2 0,-10-12-16 0,0-24-29 0,-36 11 19 0</inkml:trace>
  <inkml:trace contextRef="#ctx0" brushRef="#br0">2132 12525 1 0,'0'0'0'0,"-12"-23"18"0,-1-13 14 0,38 24-21 0,-1 24 7 0,0 47-4 0,-12-11-9 0,-12-12 1 0,0-36 0 0,-12-24-1 0,24-47-4 0,23 23 0 0,1 36-2 0,-24 12-7 0,-1 0-36 0,2 0-16 0</inkml:trace>
  <inkml:trace contextRef="#ctx0" brushRef="#br0">989 13264 6 0,'0'0'6'0,"0"-12"25"0,0-1-7 0,0 2-5 0,0-1-6 0,11 12-2 0,2 0 3 0,-13 36-4 0,12 22-4 0,-1 3-1 0,1-1-2 0,-1-26-1 0,2-9-1 0,-13-13 2 0,0-24 1 0,-13-24-2 0,2-24-1 0,-1 13-1 0,1-1 1 0,-1 1 0 0,-1 11 3 0,2 0-5 0,-1 24 1 0,24 49 0 0,-1 10-2 0,2 36 1 0,10-35 1 0,-11 0 1 0,-12-37-1 0,0 1 4 0,0-35-1 0,-12-14-2 0,1-10-1 0,-1 10 0 0,-1 14-2 0,13 23-47 0,0 0-64 0</inkml:trace>
  <inkml:trace contextRef="#ctx0" brushRef="#br0">1166 13812 18 0,'0'0'11'0,"0"-13"18"0,0 1-10 0,-10 12-3 0,-2 0-2 0,-12 12-3 0,0 35-6 0,12 14 1 0,24-1-4 0,12-13 0 0,22-12-1 0,3-12 0 0,-13-34 0 0,0-12 0 0,-12-25-2 0,-13-12 3 0,-11 13-1 0,-24 10 0 0,0 14-1 0,-12-1 0 0,0 0 0 0,0 24 0 0,14 12 0 0,-14 24 1 0,0 0-2 0,12 12 3 0,24-1-3 0,24 0 3 0,12-10-3 0,0-14 3 0,11-23-2 0,0-12 1 0,2-11-1 0,-25-13 1 0,-1 0 1 0,-23-11 0 0,-23-1-1 0,-1 1 0 0,-25 10 0 0,2 14 0 0,12 23 1 0,-1 23-4 0,0 25-31 0,24 0-69 0</inkml:trace>
  <inkml:trace contextRef="#ctx0" brushRef="#br0">9229 13084 35 0,'0'0'0'0,"0"-11"28"0,0 11 22 0,0-12-40 0,36 1 2 0,35-2-6 0,1 1 1 0,10 0-5 0,14 12 2 0,-13 0-4 0,26 12 2 0,21-12-4 0,25 0 5 0,0 0-4 0,-1 12 3 0,-24-12-3 0,2 0 1 0,10 0-1 0,1 13 3 0,13-13-2 0,-25 11 0 0,-24-11 0 0,-24 0 0 0,13 0 2 0,0 0 0 0,10 0 0 0,-46 0-2 0,-26 12 3 0,-9-12 1 0,-1 0 0 0,-1 0 1 0,2-12-1 0,-25 12-3 0,0-11-35 0,0 11-71 0</inkml:trace>
  <inkml:trace contextRef="#ctx0" brushRef="#br0">9932 7882 10 0,'0'0'7'0,"0"0"18"0,0-11 6 0,12 11-15 0,0-13-12 0,46 13-1 0,14-12 0 0,12 12 2 0,-25 12-4 0,-59-12 1 0,-11 13 11 0,-61-13-9 0,1 11-1 0,-1-11-1 0,13 12-1 0,35-12 0 0,12 11-1 0,12-11 0 0,12 0 2 0,36 0-1 0,23-11 1 0,-11-1-1 0,-25 12 1 0,-35 0 0 0,-24 0 2 0,-47 12-3 0,-24-1-1 0,22 2 0 0,50-1 0 0,23-12 0 0,36 0 1 0,48-12-1 0,23-1 1 0,-12 2-1 0,-47 11 0 0,-48 0 2 0,-12 0 0 0,-48 0-2 0,-11 24 0 0,-1-12 0 0,37-12 1 0,23 0-1 0,12 0-2 0,35 12 3 0,-23-12-1 0,-1 0 1 0,-11 0-2 0,0 0 1 0,0 11 0 0,0-11-1 0,0 0-1 0,0 0-4 0,0 12-22 0,0-1-68 0</inkml:trace>
  <inkml:trace contextRef="#ctx0" brushRef="#br0">9454 15431 16 0,'-22'0'21'0,"-133"-36"24"0,107 24-30 0,0-1 2 0,37 13-1 0,22 0-12 0,49 0-1 0,95 0-1 0,82 0-2 0,50 0-2 0,-14 0 2 0,-22 0 0 0,-61 0-2 0,-59 0 1 0,-83 0 2 0,-48 0 0 0,-24 0 1 0,-48 13 0 0,-35-1 1 0,-59 12-2 0,-60-12 0 0,-36-12 0 0,0 0 2 0,22 0-1 0,63 0-1 0,70 0 3 0,95-12 2 0,35 0-4 0,84 0-1 0,108 0-1 0,60-1-3 0,-3 2 2 0,-21 11 0 0,-50 0 1 0,-93 0-1 0,-84 11 0 0,-24-11 3 0,-96 0 0 0,-70 13-1 0,-60-1 0 0,-36 0-1 0,0 0 5 0,36-12-5 0,95 0 1 0,107 0-1 0,131 0 0 0,203-12-2 0,59 0-2 0,-58 24 4 0,-86-12-2 0,-118 12 0 0,-83-12 2 0,-24 0 1 0,0 12-53 0,12-2-32 0</inkml:trace>
  <inkml:trace contextRef="#ctx0" brushRef="#br0">13253 13883 50 0,'25'-12'2'0,"46"-13"-4"0,-47 2 7 0,-12-13 11 0,-24 24 1 0,-12-22-2 0,-11 21-5 0,-13 1-3 0,-11 24-2 0,-13 24-1 0,13 23-2 0,23 1-2 0,13 11 0 0,34-24 1 0,37-34-2 0,35-26-2 0,0-58 1 0,0 0 3 0,-23-1 1 0,-24 13-3 0,-36 35 1 0,11-12 2 0,-11-46-1 0,0-2 0 0,0 60 0 0,-11 61 2 0,-1 45-1 0,-12 25 0 0,12 1-1 0,1-24 0 0,11-38 1 0,23-10-2 0,1-24-14 0,-1-48-12 0,25 12 3 0,-12-10 16 0,12-16 8 0,-14 16 6 0,15-3 4 0,-26 26 6 0,-23 11-2 0,0 23-2 0,-11 13-9 0,-1 12-2 0,12-2-2 0,0-9-6 0,0-13-48 0,0-12-25 0</inkml:trace>
  <inkml:trace contextRef="#ctx0" brushRef="#br0">13777 13515 101 0,'-11'-50'7'0,"-14"27"-5"0,14 35-32 0,11-1-33 0</inkml:trace>
  <inkml:trace contextRef="#ctx0" brushRef="#br0">14052 13704 46 0,'0'-13'16'0,"12"-10"-8"0,0 12 20 0,-36 11-18 0,-24 11-2 0,-11 25-1 0,23 1-5 0,24-3-1 0,37 26-1 0,22 1-1 0,-1-15 1 0,-46-10 1 0,-34-24 2 0,-25-12 1 0,10-23-2 0,37 10-13 0,12 1-45 0,0 12-1 0</inkml:trace>
  <inkml:trace contextRef="#ctx0" brushRef="#br0">14482 13764 48 0,'0'-12'7'0,"0"-12"7"0,11 12-5 0,-11 0-6 0,12-1 4 0,-24 13 3 0,-12 0-1 0,0 0-4 0,-12 0-1 0,0 13-1 0,-11 11-1 0,11 12-1 0,24-1-1 0,35 1 0 0,38 12-1 0,-14-14 1 0,-23 3 0 0,-36-13 3 0,-36-1 0 0,-24-10-1 0,1-1-15 0,48 0-35 0,35-36-7 0</inkml:trace>
  <inkml:trace contextRef="#ctx0" brushRef="#br0">14588 13812 51 0,'24'-25'13'0,"23"-10"-9"0,1 11 10 0,-37 37 3 0,-11 58 2 0,-23 13-8 0,-1-26-9 0,12 2-10 0,24-48-38 0,-1-24-19 0</inkml:trace>
  <inkml:trace contextRef="#ctx0" brushRef="#br0">14707 13597 69 0,'-12'-24'4'0,"-12"0"0"0,35 36-32 0,-11 13-15 0</inkml:trace>
  <inkml:trace contextRef="#ctx0" brushRef="#br0">14838 13775 77 0,'0'0'2'0,"0"60"0"0,12 1 13 0,-12-3-1 0,-12-22-7 0,1-25-1 0,11-45 0 0,11-26-3 0,37-1-2 0,-13 14-1 0,-11 35 1 0,0 12 2 0,-12 36 0 0,12 0-1 0,-12 1 0 0,-2-16 1 0,-10-21 2 0,0-21 0 0,13-29-2 0,23 16-2 0,23 9-2 0,-11 37 1 0,-25 12 1 0,-10-1-2 0,-13 2-1 0,-13-13-51 0,38-12-39 0</inkml:trace>
  <inkml:trace contextRef="#ctx0" brushRef="#br0">15493 13787 70 0,'0'0'0'0,"0"0"40"0,-36 12-35 0,0 24-81 0,36-36 45 0</inkml:trace>
  <inkml:trace contextRef="#ctx0" brushRef="#br0">13577 14430 69 0,'-49'0'10'0,"-58"0"-9"0,107-23 9 0,95-2-5 0,119-9 9 0,120 9-4 0,71 13-7 0,-13 24 2 0,-118 0 10 0,-142 1-1 0,-121-13 1 0,-11-13-7 0,0 13-8 0,0 0-24 0,-11-12-103 0</inkml:trace>
  <inkml:trace contextRef="#ctx0" brushRef="#br0">9444 14669 12 0,'0'0'9'0,"-24"-11"26"0,12 11-7 0,12-13-8 0,12 13-11 0,12-12-5 0,35 0-3 0,13-1 1 0,-37 2-1 0,-12 11 6 0,-23-12-1 0,0 12-5 0,13 0-109 0</inkml:trace>
  <inkml:trace contextRef="#ctx0" brushRef="#br0">10444 14585 12 0,'0'0'0'0,"-24"0"47"0,12 0-29 0,12 0-5 0,-13 0-6 0,13 0-2 0,61 0-1 0,10 0-4 0,24 0 1 0,-23 0-1 0,-49 0 0 0,-10 0 5 0,-13-11-4 0,23 11-96 0</inkml:trace>
  <inkml:trace contextRef="#ctx0" brushRef="#br0">11396 14549 10 0,'-11'0'37'0,"-25"0"-13"0,23 0-12 0,13 0-7 0,0 0 0 0,49 0-2 0,9 0-2 0,-9 0-1 0,10 0 1 0,-35 0 2 0,0-12 2 0,-12 12 1 0,-12 0-3 0,11 0-1 0,-11 0 0 0,0 0-1 0,13 0-34 0,-13 0-28 0</inkml:trace>
  <inkml:trace contextRef="#ctx0" brushRef="#br0">3645 15395 34 0,'-37'-12'9'0,"26"12"-6"0,-73-13 10 0,25 13 3 0,23 0 2 0,11 0-1 0,14 13-7 0,11-13-3 0,11 12 0 0,38 0-3 0,34 0-1 0,48-12-1 0,12 0 0 0,48 12 0 0,11-12 1 0,24-12 0 0,-11 0-2 0,-13 0 0 0,-47 0 3 0,-96 12-1 0,-35-13 0 0,-24 13-51 0,48 13-45 0</inkml:trace>
  <inkml:trace contextRef="#ctx0" brushRef="#br0">6145 15419 16 0,'-96'0'9'0,"13"0"2"0,12 0 7 0,10 0 4 0,15 0-1 0,-2 0-4 0,12 0-10 0,25 0-3 0,70 0-1 0,59 0-2 0,38-12 1 0,58 0-2 0,24 0-1 0,36 12-1 0,0 0 3 0,-37 0-2 0,-33-13 0 0,-49 13 2 0,-36-11 0 0,-60 11 7 0,-47 0 5 0,-12 0-4 0,0-12-5 0,0 12-3 0,0 0-21 0,11 23-90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C974EB-2214-43A1-ABA5-64BE3F206C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0" y="1163638"/>
            <a:ext cx="4191000" cy="31432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495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66B37-DF11-41B1-8A74-4C59E76E77E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0" y="1163638"/>
            <a:ext cx="4191000" cy="31432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9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72355-FD01-4C6C-8CC0-4F1A2A3E48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0" y="1163638"/>
            <a:ext cx="4191000" cy="31432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I tried to change equations so as to match notation in book, but each time I try to install the equation editor, it fails!  Agh!</a:t>
            </a:r>
          </a:p>
        </p:txBody>
      </p:sp>
    </p:spTree>
    <p:extLst>
      <p:ext uri="{BB962C8B-B14F-4D97-AF65-F5344CB8AC3E}">
        <p14:creationId xmlns:p14="http://schemas.microsoft.com/office/powerpoint/2010/main" val="393941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9EC5A-BA37-4096-B2D5-18E14E32E3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0" y="1163638"/>
            <a:ext cx="4191000" cy="31432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03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0BBCE-1ACE-4022-BE94-47E7925F8D7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3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2ED6E-9C88-4DB7-90E6-92586D383E0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60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338EE-DEAD-4D8D-98C0-8A1D9C71D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3138" y="752475"/>
            <a:ext cx="4940300" cy="370681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716022"/>
            <a:ext cx="5048250" cy="446343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61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F9593-3EC6-4760-9591-06563E0D76C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7442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DB91E0B5-35B7-44C3-B634-EA270E0DFC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1A135-BA2E-47B9-B9F4-1EEDB6C3337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7C1BF06-D5D9-43D2-A606-C857437E9D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FE60584-58F0-4785-A5E3-917229C90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753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AA76DC6D-3D11-412B-B777-716A55B08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CA87D5F-C281-4A0D-BC2C-748D5D534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666B317A-DEDA-4599-A720-A1A7186E9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1F3B50-75DA-403B-8F4C-3886F7FDCF8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10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24" name="Google Shape;2124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3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Lecture-1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6" name="Google Shape;2126;p3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39" name="Google Shape;18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285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08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3255D-A1AC-4C6E-81E4-4C6171D8D8CF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626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26895-277B-47DD-B82D-94F4C2A32BB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031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44" name="Google Shape;18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8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8.xml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8.xml" 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8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8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9.xml" 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2.xml" 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9.xml" /><Relationship Id="rId4" Type="http://schemas.openxmlformats.org/officeDocument/2006/relationships/image" Target="../media/image8.png" 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9.xml" 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2.xml" 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5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5.xml" /><Relationship Id="rId4" Type="http://schemas.openxmlformats.org/officeDocument/2006/relationships/image" Target="../media/image8.png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slideMaster" Target="../slideMasters/slideMaster5.xml" /><Relationship Id="rId1" Type="http://schemas.openxmlformats.org/officeDocument/2006/relationships/tags" Target="../tags/tag1.xml" 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slideMaster" Target="../slideMasters/slideMaster5.xml" /><Relationship Id="rId1" Type="http://schemas.openxmlformats.org/officeDocument/2006/relationships/tags" Target="../tags/tag2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7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7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7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7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7.xml" /><Relationship Id="rId4" Type="http://schemas.openxmlformats.org/officeDocument/2006/relationships/image" Target="../media/image11.png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8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5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5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" name="Google Shape;22;p5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" name="Google Shape;23;p5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5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5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" name="Google Shape;27;p5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9" name="Google Shape;29;p5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1" name="Google Shape;141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" name="Google Shape;142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" name="Google Shape;143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4" name="Google Shape;144;p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5" name="Google Shape;145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6" name="Google Shape;146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7" name="Google Shape;147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48" name="Google Shape;148;p8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0" name="Google Shape;150;p8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8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83" name="Google Shape;1183;p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84" name="Google Shape;1184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7" name="Google Shape;1187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89" name="Google Shape;1189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93" name="Google Shape;1193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6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7" name="Google Shape;1197;p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2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2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223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23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205" name="Google Shape;1205;p223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206" name="Google Shape;1206;p223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2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2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2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2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2" name="Google Shape;1212;p22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22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214" name="Google Shape;1214;p22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215" name="Google Shape;1215;p22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2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22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22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9" name="Google Shape;1219;p22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22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221" name="Google Shape;1221;p22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222" name="Google Shape;1222;p22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3" name="Google Shape;1223;p22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225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225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7" name="Google Shape;1227;p225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2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225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225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25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232" name="Google Shape;1232;p225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233" name="Google Shape;1233;p225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22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22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37" name="Google Shape;1237;p22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2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22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41" name="Google Shape;1241;p22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2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4" name="Google Shape;1244;p22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245" name="Google Shape;1245;p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6" name="Google Shape;1246;p226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7" name="Google Shape;1247;p22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22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50" name="Google Shape;1250;p22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2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2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22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54" name="Google Shape;1254;p22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2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2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7" name="Google Shape;1257;p22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22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259" name="Google Shape;1259;p22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0" name="Google Shape;1260;p227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61" name="Google Shape;1261;p22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2" name="Google Shape;1262;p227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63" name="Google Shape;1263;p227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22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66" name="Google Shape;1266;p2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22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70" name="Google Shape;1270;p2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3" name="Google Shape;1273;p22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2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275" name="Google Shape;1275;p228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76" name="Google Shape;1276;p228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77" name="Google Shape;1277;p22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Google Shape;1279;p22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80" name="Google Shape;1280;p2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22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84" name="Google Shape;1284;p2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2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2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7" name="Google Shape;1287;p22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2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289" name="Google Shape;1289;p229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29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29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92" name="Google Shape;1292;p229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23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95" name="Google Shape;1295;p23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3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23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99" name="Google Shape;1299;p23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3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2" name="Google Shape;1302;p23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23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04" name="Google Shape;1304;p2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5" name="Google Shape;1305;p2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231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308" name="Google Shape;1308;p231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231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231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1" name="Google Shape;1311;p231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231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13" name="Google Shape;1313;p231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4" name="Google Shape;1314;p231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82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54" name="Google Shape;154;p82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5" name="Google Shape;155;p82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6" name="Google Shape;156;p82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7" name="Google Shape;157;p82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2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9" name="Google Shape;159;p82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82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3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3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23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3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0" name="Google Shape;1320;p232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23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322" name="Google Shape;1322;p23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323" name="Google Shape;1323;p23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4" name="Google Shape;1324;p23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2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2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3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331" name="Google Shape;1331;p23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332" name="Google Shape;1332;p23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3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3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5" name="Google Shape;1335;p23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23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37" name="Google Shape;1337;p23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3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3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23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41" name="Google Shape;1341;p23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3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3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4" name="Google Shape;1344;p23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23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4" name="Google Shape;1354;p71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1355" name="Google Shape;1355;p71"/>
          <p:cNvGrpSpPr/>
          <p:nvPr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56" name="Google Shape;1356;p71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71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71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9" name="Google Shape;1359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71"/>
          <p:cNvGrpSpPr/>
          <p:nvPr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1361" name="Google Shape;1361;p7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7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71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365" name="Google Shape;1365;p7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7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71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1"/>
          <p:cNvSpPr txBox="1">
            <a:spLocks noGrp="1"/>
          </p:cNvSpPr>
          <p:nvPr>
            <p:ph type="sldNum" idx="12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16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4" name="Google Shape;1374;p161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1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161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16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0" name="Google Shape;1380;p162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1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162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6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16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6" name="Google Shape;1386;p163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1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63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6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164"/>
          <p:cNvSpPr txBox="1">
            <a:spLocks noGrp="1"/>
          </p:cNvSpPr>
          <p:nvPr>
            <p:ph type="body" idx="1"/>
          </p:nvPr>
        </p:nvSpPr>
        <p:spPr>
          <a:xfrm>
            <a:off x="471487" y="1825625"/>
            <a:ext cx="290036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2" name="Google Shape;1392;p164"/>
          <p:cNvSpPr txBox="1">
            <a:spLocks noGrp="1"/>
          </p:cNvSpPr>
          <p:nvPr>
            <p:ph type="body" idx="2"/>
          </p:nvPr>
        </p:nvSpPr>
        <p:spPr>
          <a:xfrm>
            <a:off x="3486150" y="1825625"/>
            <a:ext cx="290036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164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1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164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6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16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9" name="Google Shape;1399;p16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0" name="Google Shape;1400;p16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1" name="Google Shape;1401;p16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2" name="Google Shape;1402;p165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65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66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1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66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8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8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6" name="Google Shape;166;p83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3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68" name="Google Shape;168;p83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69" name="Google Shape;169;p83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83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7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1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167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6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16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17" name="Google Shape;1417;p16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8" name="Google Shape;1418;p168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16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168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6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p16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24" name="Google Shape;1424;p16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5" name="Google Shape;1425;p169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1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169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7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1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1" name="Google Shape;1431;p170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170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71"/>
          <p:cNvSpPr txBox="1">
            <a:spLocks noGrp="1"/>
          </p:cNvSpPr>
          <p:nvPr>
            <p:ph type="title"/>
          </p:nvPr>
        </p:nvSpPr>
        <p:spPr>
          <a:xfrm rot="5400000">
            <a:off x="2741216" y="2531666"/>
            <a:ext cx="5811838" cy="147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171"/>
          <p:cNvSpPr txBox="1">
            <a:spLocks noGrp="1"/>
          </p:cNvSpPr>
          <p:nvPr>
            <p:ph type="body" idx="1"/>
          </p:nvPr>
        </p:nvSpPr>
        <p:spPr>
          <a:xfrm rot="5400000">
            <a:off x="-273446" y="1110059"/>
            <a:ext cx="5811838" cy="432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7" name="Google Shape;1437;p171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17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171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7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7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17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17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5" name="Google Shape;1445;p172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6" name="Google Shape;1446;p172"/>
          <p:cNvGrpSpPr/>
          <p:nvPr/>
        </p:nvGrpSpPr>
        <p:grpSpPr>
          <a:xfrm>
            <a:off x="-76200" y="5257801"/>
            <a:ext cx="2209800" cy="651821"/>
            <a:chOff x="76200" y="2209800"/>
            <a:chExt cx="2209800" cy="651821"/>
          </a:xfrm>
        </p:grpSpPr>
        <p:sp>
          <p:nvSpPr>
            <p:cNvPr id="1447" name="Google Shape;1447;p172"/>
            <p:cNvSpPr txBox="1"/>
            <p:nvPr/>
          </p:nvSpPr>
          <p:spPr>
            <a:xfrm>
              <a:off x="76200" y="2209800"/>
              <a:ext cx="2209800" cy="42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75"/>
                <a:buFont typeface="Arial"/>
                <a:buNone/>
              </a:pPr>
              <a:r>
                <a:rPr lang="en-US" sz="2175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BITS</a:t>
              </a:r>
              <a:r>
                <a:rPr lang="en-US" sz="2175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Pilani</a:t>
              </a:r>
              <a:endParaRPr/>
            </a:p>
          </p:txBody>
        </p:sp>
        <p:sp>
          <p:nvSpPr>
            <p:cNvPr id="1448" name="Google Shape;1448;p172"/>
            <p:cNvSpPr txBox="1"/>
            <p:nvPr/>
          </p:nvSpPr>
          <p:spPr>
            <a:xfrm>
              <a:off x="228600" y="2665413"/>
              <a:ext cx="1905000" cy="196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75"/>
                <a:buFont typeface="Arial"/>
                <a:buNone/>
              </a:pPr>
              <a:r>
                <a:rPr lang="en-US" sz="675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Pilani | Dubai | Goa | Hyderabad</a:t>
              </a:r>
              <a:endParaRPr/>
            </a:p>
          </p:txBody>
        </p:sp>
      </p:grpSp>
      <p:sp>
        <p:nvSpPr>
          <p:cNvPr id="1449" name="Google Shape;1449;p17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0" name="Google Shape;1450;p17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73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173"/>
          <p:cNvSpPr txBox="1">
            <a:spLocks noGrp="1"/>
          </p:cNvSpPr>
          <p:nvPr>
            <p:ph type="body" idx="1"/>
          </p:nvPr>
        </p:nvSpPr>
        <p:spPr>
          <a:xfrm>
            <a:off x="411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173"/>
          <p:cNvSpPr txBox="1">
            <a:spLocks noGrp="1"/>
          </p:cNvSpPr>
          <p:nvPr>
            <p:ph type="body" idx="2"/>
          </p:nvPr>
        </p:nvSpPr>
        <p:spPr>
          <a:xfrm>
            <a:off x="464661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74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174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8" name="Google Shape;1458;p174"/>
          <p:cNvSpPr txBox="1">
            <a:spLocks noGrp="1"/>
          </p:cNvSpPr>
          <p:nvPr>
            <p:ph type="body" idx="2"/>
          </p:nvPr>
        </p:nvSpPr>
        <p:spPr>
          <a:xfrm>
            <a:off x="4572000" y="1295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9" name="Google Shape;1459;p174"/>
          <p:cNvSpPr txBox="1">
            <a:spLocks noGrp="1"/>
          </p:cNvSpPr>
          <p:nvPr>
            <p:ph type="body" idx="3"/>
          </p:nvPr>
        </p:nvSpPr>
        <p:spPr>
          <a:xfrm>
            <a:off x="4572000" y="3962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0" name="Google Shape;1460;p174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7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7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17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17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17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7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17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4" name="Google Shape;1474;p17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17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7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17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1" name="Google Shape;1481;p17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7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7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17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8" name="Google Shape;1488;p17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7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7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7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5" name="Google Shape;1495;p17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8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8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8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18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18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8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18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18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8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8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18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6" name="Google Shape;1516;p18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18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8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8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3" name="Google Shape;1523;p18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18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8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18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18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8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8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18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7" name="Google Shape;1537;p18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18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8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8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4" name="Google Shape;1544;p18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83" name="Google Shape;183;p5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84" name="Google Shape;184;p5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7" name="Google Shape;187;p5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5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9" name="Google Shape;189;p5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5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93" name="Google Shape;193;p5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5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18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8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18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1" name="Google Shape;1551;p18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18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8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18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8" name="Google Shape;1558;p18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8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8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8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5" name="Google Shape;1565;p18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19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9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19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2" name="Google Shape;1572;p19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9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9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8" name="Google Shape;1578;p19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9" name="Google Shape;1579;p19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19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9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19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19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9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9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9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3" name="Google Shape;1593;p19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9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19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0" name="Google Shape;1600;p19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9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9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19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7" name="Google Shape;1607;p19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19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9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9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4" name="Google Shape;1614;p19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05" name="Google Shape;205;p9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06" name="Google Shape;206;p9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9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9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19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19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98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98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98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198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19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9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9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5" name="Google Shape;1635;p19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20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20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0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2" name="Google Shape;1642;p20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201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201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201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9" name="Google Shape;1649;p201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202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202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202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6" name="Google Shape;1656;p202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20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203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203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3" name="Google Shape;1663;p203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204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204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9" name="Google Shape;1669;p204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0" name="Google Shape;1670;p204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205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205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205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7" name="Google Shape;1677;p205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206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20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20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20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9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14" name="Google Shape;214;p9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15" name="Google Shape;215;p9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9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1" name="Google Shape;221;p9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22" name="Google Shape;222;p9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9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207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20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20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1" name="Google Shape;1691;p20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and Content">
  <p:cSld name="35_Title and Conten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0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208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1695" name="Google Shape;1695;p208"/>
          <p:cNvGrpSpPr/>
          <p:nvPr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696" name="Google Shape;1696;p208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08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08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99" name="Google Shape;1699;p20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0" name="Google Shape;1700;p208"/>
          <p:cNvGrpSpPr/>
          <p:nvPr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1701" name="Google Shape;1701;p20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08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4" name="Google Shape;1704;p208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705" name="Google Shape;1705;p20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08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8" name="Google Shape;1708;p20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9" name="Google Shape;1709;p208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2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208"/>
          <p:cNvSpPr txBox="1">
            <a:spLocks noGrp="1"/>
          </p:cNvSpPr>
          <p:nvPr>
            <p:ph type="sldNum" idx="12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209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209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209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8" name="Google Shape;1718;p209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and Content">
  <p:cSld name="37_Title and Content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210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21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1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5" name="Google Shape;1725;p21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1" name="Google Shape;11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75" name="Google Shape;1175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8" name="Google Shape;1178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180" name="Google Shape;1180;p6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65297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0" name="Google Shape;1740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1" name="Google Shape;1741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2" name="Google Shape;1742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2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5" name="Google Shape;1745;p2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46" name="Google Shape;1746;p2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7" name="Google Shape;1747;p2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48" name="Google Shape;1748;p2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1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1" name="Google Shape;1751;p2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2" name="Google Shape;1752;p21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53" name="Google Shape;1753;p21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1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6" name="Google Shape;1756;p2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7" name="Google Shape;1757;p21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58" name="Google Shape;1758;p21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21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1" name="Google Shape;1761;p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2" name="Google Shape;1762;p214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63" name="Google Shape;1763;p214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6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6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96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6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6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6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32" name="Google Shape;232;p96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3" name="Google Shape;233;p96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6" name="Google Shape;1766;p2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7" name="Google Shape;1767;p2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68" name="Google Shape;1768;p2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69" name="Google Shape;1769;p2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2" name="Google Shape;1772;p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73" name="Google Shape;1773;p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74" name="Google Shape;1774;p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75" name="Google Shape;1775;p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76" name="Google Shape;1776;p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9" name="Google Shape;1779;p2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80" name="Google Shape;1780;p2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81" name="Google Shape;1781;p2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82" name="Google Shape;1782;p2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83" name="Google Shape;1783;p2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84" name="Google Shape;1784;p2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85" name="Google Shape;1785;p2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88" name="Google Shape;1788;p2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89" name="Google Shape;1789;p2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2" name="Google Shape;1792;p2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93" name="Google Shape;1793;p2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94" name="Google Shape;1794;p2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95" name="Google Shape;1795;p2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96" name="Google Shape;1796;p2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9" name="Google Shape;1799;p2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0" name="Google Shape;1800;p2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01" name="Google Shape;1801;p2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2" name="Google Shape;1802;p2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3" name="Google Shape;1803;p2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2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6" name="Google Shape;1806;p2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7" name="Google Shape;1807;p2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8" name="Google Shape;1808;p2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9" name="Google Shape;1809;p2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12" name="Google Shape;1812;p2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3" name="Google Shape;1813;p2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14" name="Google Shape;1814;p2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15" name="Google Shape;1815;p2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36" name="Google Shape;236;p9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37" name="Google Shape;237;p9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0" name="Google Shape;240;p9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9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2" name="Google Shape;242;p9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46" name="Google Shape;246;p9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9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9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9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9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54" name="Google Shape;254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9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8" name="Google Shape;258;p9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9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262" name="Google Shape;262;p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3" name="Google Shape;263;p9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4" name="Google Shape;264;p9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4" name="Google Shape;34;p5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" name="Google Shape;35;p5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5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5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8" name="Google Shape;38;p5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5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5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5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5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5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5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5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5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9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67" name="Google Shape;267;p9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9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71" name="Google Shape;271;p9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9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76" name="Google Shape;276;p9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p9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8" name="Google Shape;278;p9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9" name="Google Shape;279;p9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0" name="Google Shape;280;p9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0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83" name="Google Shape;283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0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87" name="Google Shape;287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" name="Google Shape;290;p10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292" name="Google Shape;292;p10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0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95" name="Google Shape;295;p1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10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99" name="Google Shape;299;p10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2" name="Google Shape;302;p10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0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04" name="Google Shape;304;p101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5" name="Google Shape;305;p101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6" name="Google Shape;306;p10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9" name="Google Shape;309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3" name="Google Shape;313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" name="Google Shape;316;p10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18" name="Google Shape;318;p102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02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02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1" name="Google Shape;321;p10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0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24" name="Google Shape;324;p1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0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28" name="Google Shape;328;p1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1" name="Google Shape;331;p10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33" name="Google Shape;333;p10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10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04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337" name="Google Shape;337;p10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4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4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104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4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342" name="Google Shape;342;p104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104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0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351" name="Google Shape;351;p10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52" name="Google Shape;352;p10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10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825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55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367" name="Google Shape;367;p5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0" name="Google Shape;370;p5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72" name="Google Shape;372;p5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5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6" name="Google Shape;376;p5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398" name="Google Shape;398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99" name="Google Shape;399;p10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" name="Google Shape;52;p7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" name="Google Shape;53;p7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" name="Google Shape;54;p7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56" name="Google Shape;56;p7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57" name="Google Shape;57;p7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0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0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0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0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407" name="Google Shape;407;p10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408" name="Google Shape;408;p10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0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0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0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0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0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414" name="Google Shape;414;p10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415" name="Google Shape;415;p108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10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09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9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109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09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09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09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09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425" name="Google Shape;425;p10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426" name="Google Shape;426;p109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29" name="Google Shape;429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30" name="Google Shape;430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5" name="Google Shape;435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39" name="Google Shape;439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11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11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7" name="Google Shape;44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51" name="Google Shape;451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455" name="Google Shape;455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6" name="Google Shape;456;p111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7" name="Google Shape;457;p11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60" name="Google Shape;460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1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64" name="Google Shape;464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7" name="Google Shape;467;p11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469" name="Google Shape;469;p1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0" name="Google Shape;470;p112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1" name="Google Shape;471;p11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2" name="Google Shape;472;p112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3" name="Google Shape;473;p112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76" name="Google Shape;476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1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80" name="Google Shape;480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3" name="Google Shape;483;p11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485" name="Google Shape;485;p113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6" name="Google Shape;486;p113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7" name="Google Shape;487;p113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11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90" name="Google Shape;490;p1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11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94" name="Google Shape;494;p1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7" name="Google Shape;497;p11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499" name="Google Shape;499;p114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14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14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2" name="Google Shape;502;p114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11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05" name="Google Shape;505;p1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11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09" name="Google Shape;509;p1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2" name="Google Shape;512;p11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1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514" name="Google Shape;514;p1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11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16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18" name="Google Shape;518;p116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16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16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1" name="Google Shape;521;p116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16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523" name="Google Shape;523;p116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116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1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1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1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11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1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532" name="Google Shape;532;p1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533" name="Google Shape;533;p11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11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5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5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75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" name="Google Shape;63;p75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" name="Google Shape;64;p75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5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6" name="Google Shape;66;p75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67" name="Google Shape;67;p75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41" name="Google Shape;541;p11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42" name="Google Shape;542;p1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1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1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11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11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47" name="Google Shape;547;p1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11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51" name="Google Shape;551;p1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11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11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65" name="Google Shape;565;p5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8" name="Google Shape;568;p57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5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0" name="Google Shape;570;p5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5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74" name="Google Shape;574;p5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5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2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2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2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12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2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2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20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12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1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10" name="Google Shape;610;p1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11" name="Google Shape;611;p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7" name="Google Shape;617;p1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8" name="Google Shape;618;p1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9" name="Google Shape;619;p1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0" name="Google Shape;620;p1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7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1" name="Google Shape;71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4" name="Google Shape;74;p7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5" name="Google Shape;7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6" name="Google Shape;7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" name="Google Shape;7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8" name="Google Shape;78;p7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5" name="Google Shape;635;p1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6" name="Google Shape;636;p1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1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3" name="Google Shape;643;p1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1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1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66" name="Google Shape;666;p5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67" name="Google Shape;667;p5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0" name="Google Shape;670;p5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5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72" name="Google Shape;672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5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76" name="Google Shape;676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5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5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3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3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3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32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3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88" name="Google Shape;688;p13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689" name="Google Shape;689;p13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3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133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33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97" name="Google Shape;697;p133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698" name="Google Shape;698;p13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3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3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3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2" name="Google Shape;702;p133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33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704" name="Google Shape;704;p133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705" name="Google Shape;705;p133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133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34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34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134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34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34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4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4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715" name="Google Shape;715;p134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716" name="Google Shape;716;p134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19" name="Google Shape;719;p13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20" name="Google Shape;720;p13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3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3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3" name="Google Shape;723;p13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Google Shape;724;p13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25" name="Google Shape;725;p13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3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3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3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29" name="Google Shape;729;p13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3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3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13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1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4" name="Google Shape;84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7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" name="Google Shape;88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1" name="Google Shape;91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3" name="Google Shape;93;p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77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5" name="Google Shape;95;p7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77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7" name="Google Shape;97;p77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36" name="Google Shape;736;p13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37" name="Google Shape;737;p13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3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3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0" name="Google Shape;740;p13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13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42" name="Google Shape;742;p13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3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3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13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46" name="Google Shape;746;p13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3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3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13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0" name="Google Shape;750;p13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3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13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54" name="Google Shape;754;p13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3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3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13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58" name="Google Shape;758;p13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3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3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1" name="Google Shape;761;p13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762" name="Google Shape;762;p1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3" name="Google Shape;763;p137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4" name="Google Shape;764;p13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67" name="Google Shape;767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1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1" name="Google Shape;771;p1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4" name="Google Shape;774;p1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776" name="Google Shape;776;p13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7" name="Google Shape;777;p138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8" name="Google Shape;778;p13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9" name="Google Shape;779;p138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80" name="Google Shape;780;p138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13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83" name="Google Shape;783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13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87" name="Google Shape;787;p13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3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3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0" name="Google Shape;790;p13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3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792" name="Google Shape;792;p139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14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95" name="Google Shape;795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4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99" name="Google Shape;799;p14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4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4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2" name="Google Shape;802;p14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4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804" name="Google Shape;804;p14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14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07" name="Google Shape;807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14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11" name="Google Shape;811;p14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4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4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4" name="Google Shape;814;p14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4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816" name="Google Shape;816;p141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7" name="Google Shape;817;p141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8" name="Google Shape;818;p14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14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21" name="Google Shape;821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14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25" name="Google Shape;825;p14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4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8" name="Google Shape;828;p14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4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830" name="Google Shape;830;p142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42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142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3" name="Google Shape;833;p14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14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6" name="Google Shape;836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14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40" name="Google Shape;840;p14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4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4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3" name="Google Shape;843;p14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4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845" name="Google Shape;845;p1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6" name="Google Shape;846;p1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144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849" name="Google Shape;849;p14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44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44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2" name="Google Shape;852;p144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44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854" name="Google Shape;854;p144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144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4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4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4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Google Shape;861;p14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4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863" name="Google Shape;863;p14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864" name="Google Shape;864;p14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5" name="Google Shape;865;p14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7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0" name="Google Shape;100;p7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" name="Google Shape;101;p7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3" name="Google Shape;103;p7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4" name="Google Shape;104;p7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" name="Google Shape;105;p7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7" name="Google Shape;107;p7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09" name="Google Shape;109;p7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46"/>
          <p:cNvPicPr preferRelativeResize="0"/>
          <p:nvPr/>
        </p:nvPicPr>
        <p:blipFill rotWithShape="1">
          <a:blip r:embed="rId2">
            <a:alphaModFix amt="50000"/>
          </a:blip>
          <a:srcRect t="-543" b="-542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46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46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2" name="Google Shape;872;p146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573"/>
              </a:buClr>
              <a:buSzPts val="28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–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573"/>
              </a:buClr>
              <a:buSzPts val="2000"/>
              <a:buChar char="»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1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147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 not remove" hidden="1">
            <a:extLst>
              <a:ext uri="{FF2B5EF4-FFF2-40B4-BE49-F238E27FC236}">
                <a16:creationId xmlns:a16="http://schemas.microsoft.com/office/drawing/2014/main" id="{F00A1D6E-B65C-4067-8EF9-5003456BE54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C38BE9-18F8-4F1D-9F5C-3ED236AFAE48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427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5AE575C7-8026-4BE4-9DE4-93567D4F46B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5" name="Picture 8" descr="Picture 7.png">
            <a:extLst>
              <a:ext uri="{FF2B5EF4-FFF2-40B4-BE49-F238E27FC236}">
                <a16:creationId xmlns:a16="http://schemas.microsoft.com/office/drawing/2014/main" id="{F9E8511B-9E61-4774-B8FC-A65653720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>
            <a:extLst>
              <a:ext uri="{FF2B5EF4-FFF2-40B4-BE49-F238E27FC236}">
                <a16:creationId xmlns:a16="http://schemas.microsoft.com/office/drawing/2014/main" id="{61EE8595-3215-492A-9E51-1E21FE7A64A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A23037-7DA5-44DA-A345-61CB2EE264E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A20F88-7BAC-4F93-AE16-73150207288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C8BDBA-D315-4863-862D-E4033C81EBE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90F619-BD76-48E4-9ECD-15F684815E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623050"/>
            <a:ext cx="5867400" cy="219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</a:rPr>
              <a:t>BITS </a:t>
            </a:r>
            <a:r>
              <a:rPr lang="en-US" sz="825" dirty="0" err="1">
                <a:solidFill>
                  <a:srgbClr val="101141"/>
                </a:solidFill>
              </a:rPr>
              <a:t>Pilani</a:t>
            </a:r>
            <a:r>
              <a:rPr lang="en-US" sz="825" dirty="0">
                <a:solidFill>
                  <a:srgbClr val="101141"/>
                </a:solidFill>
              </a:rPr>
              <a:t>, Deemed to be University under Section 3 of UGC Act, 1956</a:t>
            </a: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78D1D394-99F4-40F9-97F2-6B209B1AB2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3B20EB-CF17-4E76-9A19-4EBDDD162B1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A9874-6971-4AD2-858E-3336056AA40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021AE-C0FD-4DAB-9941-E74E88EB694B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48" y="457200"/>
            <a:ext cx="8229600" cy="1143000"/>
          </a:xfrm>
        </p:spPr>
        <p:txBody>
          <a:bodyPr/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C2E0BA5-84DE-4176-B6A1-7F351C76D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1D4CDA53-4599-4A67-BF66-D367DA95BE81}" type="slidenum">
              <a:rPr lang="en-US"/>
              <a:pPr>
                <a:defRPr/>
              </a:pPr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998932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01" name="Google Shape;901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02" name="Google Shape;902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5" name="Google Shape;905;p8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8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07" name="Google Shape;907;p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08" name="Google Shape;908;p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1" name="Google Shape;911;p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86"/>
          <p:cNvSpPr txBox="1">
            <a:spLocks noGrp="1"/>
          </p:cNvSpPr>
          <p:nvPr>
            <p:ph type="ftr" idx="11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13" name="Google Shape;913;p86"/>
          <p:cNvSpPr txBox="1">
            <a:spLocks noGrp="1"/>
          </p:cNvSpPr>
          <p:nvPr>
            <p:ph type="sldNum" idx="12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p8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7" name="Google Shape;917;p8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18" name="Google Shape;918;p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19" name="Google Shape;919;p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2" name="Google Shape;922;p8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3" name="Google Shape;923;p8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4" name="Google Shape;924;p8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5" name="Google Shape;925;p8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6" name="Google Shape;926;p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27" name="Google Shape;927;p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28" name="Google Shape;928;p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1" name="Google Shape;931;p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2" name="Google Shape;932;p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2" name="Google Shape;112;p7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3" name="Google Shape;113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5" name="Google Shape;115;p7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6" name="Google Shape;116;p7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" name="Google Shape;117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7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9" name="Google Shape;119;p7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21" name="Google Shape;121;p79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2" name="Google Shape;122;p79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79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5" name="Google Shape;935;p9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6" name="Google Shape;936;p9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37" name="Google Shape;937;p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8" name="Google Shape;938;p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9" name="Google Shape;939;p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2" name="Google Shape;942;p9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9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4" name="Google Shape;944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5" name="Google Shape;945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6" name="Google Shape;946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9" name="Google Shape;949;p9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1" name="Google Shape;951;p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2" name="Google Shape;952;p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5" name="Google Shape;955;p9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7" name="Google Shape;957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8" name="Google Shape;958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 type="obj">
  <p:cSld name="OBJECT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6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68" name="Google Shape;968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" name="Google Shape;971;p63"/>
          <p:cNvSpPr txBox="1"/>
          <p:nvPr/>
        </p:nvSpPr>
        <p:spPr>
          <a:xfrm>
            <a:off x="3276600" y="6623050"/>
            <a:ext cx="58674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972" name="Google Shape;972;p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73" name="Google Shape;973;p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Tahoma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63"/>
          <p:cNvSpPr txBox="1">
            <a:spLocks noGrp="1"/>
          </p:cNvSpPr>
          <p:nvPr>
            <p:ph type="title"/>
          </p:nvPr>
        </p:nvSpPr>
        <p:spPr>
          <a:xfrm>
            <a:off x="312048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5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981" name="Google Shape;981;p6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82" name="Google Shape;982;p6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5" name="Google Shape;985;p6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6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87" name="Google Shape;987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6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91" name="Google Shape;991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6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64"/>
          <p:cNvSpPr txBox="1">
            <a:spLocks noGrp="1"/>
          </p:cNvSpPr>
          <p:nvPr>
            <p:ph type="body" idx="2"/>
          </p:nvPr>
        </p:nvSpPr>
        <p:spPr>
          <a:xfrm>
            <a:off x="304800" y="428026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4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4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4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1" name="Google Shape;1001;p14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4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003" name="Google Shape;1003;p14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004" name="Google Shape;1004;p14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4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4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4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4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0" name="Google Shape;1010;p14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012" name="Google Shape;1012;p14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013" name="Google Shape;1013;p14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4" name="Google Shape;1014;p14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5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5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15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5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5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5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5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023" name="Google Shape;1023;p15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024" name="Google Shape;1024;p15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5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7" name="Google Shape;1027;p15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28" name="Google Shape;1028;p15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5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5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15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32" name="Google Shape;1032;p15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5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5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15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036" name="Google Shape;1036;p1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37" name="Google Shape;1037;p151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38" name="Google Shape;1038;p15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6" name="Google Shape;126;p8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" name="Google Shape;127;p8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" name="Google Shape;128;p8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9" name="Google Shape;129;p8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0" name="Google Shape;130;p8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8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8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8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5" name="Google Shape;135;p80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80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80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8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15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41" name="Google Shape;1041;p15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5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5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15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45" name="Google Shape;1045;p15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5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5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8" name="Google Shape;1048;p15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5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050" name="Google Shape;1050;p15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1" name="Google Shape;1051;p152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52" name="Google Shape;1052;p15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3" name="Google Shape;1053;p152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54" name="Google Shape;1054;p152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15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57" name="Google Shape;1057;p15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5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5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15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61" name="Google Shape;1061;p15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5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5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4" name="Google Shape;1064;p15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5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066" name="Google Shape;1066;p15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15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69" name="Google Shape;1069;p15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5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5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15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73" name="Google Shape;1073;p15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5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5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6" name="Google Shape;1076;p15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5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078" name="Google Shape;1078;p154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79" name="Google Shape;1079;p15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0" name="Google Shape;1080;p154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15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83" name="Google Shape;1083;p15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5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5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15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87" name="Google Shape;1087;p15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5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5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0" name="Google Shape;1090;p15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5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092" name="Google Shape;1092;p155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55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4" name="Google Shape;1094;p155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95" name="Google Shape;1095;p155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5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98" name="Google Shape;1098;p15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5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5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15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02" name="Google Shape;1102;p15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5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5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5" name="Google Shape;1105;p15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5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107" name="Google Shape;1107;p15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8" name="Google Shape;1108;p15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157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111" name="Google Shape;1111;p157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57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57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4" name="Google Shape;1114;p157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57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116" name="Google Shape;1116;p157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7" name="Google Shape;1117;p157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1120" name="Google Shape;1120;p15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21" name="Google Shape;1121;p15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5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5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4" name="Google Shape;1124;p15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5" name="Google Shape;1125;p158"/>
          <p:cNvGrpSpPr/>
          <p:nvPr/>
        </p:nvGrpSpPr>
        <p:grpSpPr>
          <a:xfrm>
            <a:off x="2133600" y="6557963"/>
            <a:ext cx="7010400" cy="46037"/>
            <a:chOff x="1905000" y="6553200"/>
            <a:chExt cx="7010400" cy="45719"/>
          </a:xfrm>
        </p:grpSpPr>
        <p:sp>
          <p:nvSpPr>
            <p:cNvPr id="1126" name="Google Shape;1126;p1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15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30" name="Google Shape;1130;p1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3" name="Google Shape;1133;p15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4" name="Google Shape;1134;p15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1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58"/>
          <p:cNvSpPr txBox="1">
            <a:spLocks noGrp="1"/>
          </p:cNvSpPr>
          <p:nvPr>
            <p:ph type="sldNum" idx="12"/>
          </p:nvPr>
        </p:nvSpPr>
        <p:spPr>
          <a:xfrm>
            <a:off x="7010400" y="61007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5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1139" name="Google Shape;1139;p15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140" name="Google Shape;1140;p15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15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5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3" name="Google Shape;1143;p15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4" name="Google Shape;1144;p159"/>
          <p:cNvGrpSpPr/>
          <p:nvPr/>
        </p:nvGrpSpPr>
        <p:grpSpPr>
          <a:xfrm>
            <a:off x="2133600" y="6557963"/>
            <a:ext cx="7010400" cy="46037"/>
            <a:chOff x="1905000" y="6553200"/>
            <a:chExt cx="7010400" cy="45719"/>
          </a:xfrm>
        </p:grpSpPr>
        <p:sp>
          <p:nvSpPr>
            <p:cNvPr id="1145" name="Google Shape;1145;p1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15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49" name="Google Shape;1149;p1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15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01141"/>
              </a:buClr>
              <a:buSzPts val="1400"/>
              <a:buFont typeface="Arial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1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1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159"/>
          <p:cNvSpPr txBox="1">
            <a:spLocks noGrp="1"/>
          </p:cNvSpPr>
          <p:nvPr>
            <p:ph type="sldNum" idx="12"/>
          </p:nvPr>
        </p:nvSpPr>
        <p:spPr>
          <a:xfrm>
            <a:off x="7010400" y="61007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3_Title and Content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60"/>
          <p:cNvPicPr preferRelativeResize="0"/>
          <p:nvPr/>
        </p:nvPicPr>
        <p:blipFill rotWithShape="1">
          <a:blip r:embed="rId2">
            <a:alphaModFix/>
          </a:blip>
          <a:srcRect l="177" t="-542" r="175" b="-537"/>
          <a:stretch/>
        </p:blipFill>
        <p:spPr>
          <a:xfrm>
            <a:off x="3562350" y="2224088"/>
            <a:ext cx="2019300" cy="272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6725"/>
            <a:ext cx="9144000" cy="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338"/>
            <a:ext cx="8001000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60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160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2" name="Google Shape;1162;p160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1" name="Google Shape;11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75" name="Google Shape;1175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8" name="Google Shape;1178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180" name="Google Shape;1180;p6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 /><Relationship Id="rId13" Type="http://schemas.openxmlformats.org/officeDocument/2006/relationships/slideLayout" Target="../slideLayouts/slideLayout177.xml" /><Relationship Id="rId3" Type="http://schemas.openxmlformats.org/officeDocument/2006/relationships/slideLayout" Target="../slideLayouts/slideLayout167.xml" /><Relationship Id="rId7" Type="http://schemas.openxmlformats.org/officeDocument/2006/relationships/slideLayout" Target="../slideLayouts/slideLayout171.xml" /><Relationship Id="rId12" Type="http://schemas.openxmlformats.org/officeDocument/2006/relationships/slideLayout" Target="../slideLayouts/slideLayout176.xml" /><Relationship Id="rId2" Type="http://schemas.openxmlformats.org/officeDocument/2006/relationships/slideLayout" Target="../slideLayouts/slideLayout166.xml" /><Relationship Id="rId1" Type="http://schemas.openxmlformats.org/officeDocument/2006/relationships/slideLayout" Target="../slideLayouts/slideLayout165.xml" /><Relationship Id="rId6" Type="http://schemas.openxmlformats.org/officeDocument/2006/relationships/slideLayout" Target="../slideLayouts/slideLayout170.xml" /><Relationship Id="rId11" Type="http://schemas.openxmlformats.org/officeDocument/2006/relationships/slideLayout" Target="../slideLayouts/slideLayout175.xml" /><Relationship Id="rId5" Type="http://schemas.openxmlformats.org/officeDocument/2006/relationships/slideLayout" Target="../slideLayouts/slideLayout169.xml" /><Relationship Id="rId15" Type="http://schemas.openxmlformats.org/officeDocument/2006/relationships/image" Target="../media/image3.png" /><Relationship Id="rId10" Type="http://schemas.openxmlformats.org/officeDocument/2006/relationships/slideLayout" Target="../slideLayouts/slideLayout174.xml" /><Relationship Id="rId4" Type="http://schemas.openxmlformats.org/officeDocument/2006/relationships/slideLayout" Target="../slideLayouts/slideLayout168.xml" /><Relationship Id="rId9" Type="http://schemas.openxmlformats.org/officeDocument/2006/relationships/slideLayout" Target="../slideLayouts/slideLayout173.xml" /><Relationship Id="rId14" Type="http://schemas.openxmlformats.org/officeDocument/2006/relationships/theme" Target="../theme/theme10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 /><Relationship Id="rId13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16.xml" /><Relationship Id="rId7" Type="http://schemas.openxmlformats.org/officeDocument/2006/relationships/slideLayout" Target="../slideLayouts/slideLayout20.xml" /><Relationship Id="rId12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15.xml" /><Relationship Id="rId1" Type="http://schemas.openxmlformats.org/officeDocument/2006/relationships/slideLayout" Target="../slideLayouts/slideLayout14.xml" /><Relationship Id="rId6" Type="http://schemas.openxmlformats.org/officeDocument/2006/relationships/slideLayout" Target="../slideLayouts/slideLayout19.xml" /><Relationship Id="rId11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18.xml" /><Relationship Id="rId15" Type="http://schemas.openxmlformats.org/officeDocument/2006/relationships/theme" Target="../theme/theme2.xml" /><Relationship Id="rId10" Type="http://schemas.openxmlformats.org/officeDocument/2006/relationships/slideLayout" Target="../slideLayouts/slideLayout23.xml" /><Relationship Id="rId4" Type="http://schemas.openxmlformats.org/officeDocument/2006/relationships/slideLayout" Target="../slideLayouts/slideLayout17.xml" /><Relationship Id="rId9" Type="http://schemas.openxmlformats.org/officeDocument/2006/relationships/slideLayout" Target="../slideLayouts/slideLayout22.xml" /><Relationship Id="rId14" Type="http://schemas.openxmlformats.org/officeDocument/2006/relationships/slideLayout" Target="../slideLayouts/slideLayout27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 /><Relationship Id="rId13" Type="http://schemas.openxmlformats.org/officeDocument/2006/relationships/slideLayout" Target="../slideLayouts/slideLayout40.xml" /><Relationship Id="rId3" Type="http://schemas.openxmlformats.org/officeDocument/2006/relationships/slideLayout" Target="../slideLayouts/slideLayout30.xml" /><Relationship Id="rId7" Type="http://schemas.openxmlformats.org/officeDocument/2006/relationships/slideLayout" Target="../slideLayouts/slideLayout34.xml" /><Relationship Id="rId12" Type="http://schemas.openxmlformats.org/officeDocument/2006/relationships/slideLayout" Target="../slideLayouts/slideLayout39.xml" /><Relationship Id="rId2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28.xml" /><Relationship Id="rId6" Type="http://schemas.openxmlformats.org/officeDocument/2006/relationships/slideLayout" Target="../slideLayouts/slideLayout33.xml" /><Relationship Id="rId11" Type="http://schemas.openxmlformats.org/officeDocument/2006/relationships/slideLayout" Target="../slideLayouts/slideLayout38.xml" /><Relationship Id="rId5" Type="http://schemas.openxmlformats.org/officeDocument/2006/relationships/slideLayout" Target="../slideLayouts/slideLayout32.xml" /><Relationship Id="rId15" Type="http://schemas.openxmlformats.org/officeDocument/2006/relationships/theme" Target="../theme/theme3.xml" /><Relationship Id="rId10" Type="http://schemas.openxmlformats.org/officeDocument/2006/relationships/slideLayout" Target="../slideLayouts/slideLayout37.xml" /><Relationship Id="rId4" Type="http://schemas.openxmlformats.org/officeDocument/2006/relationships/slideLayout" Target="../slideLayouts/slideLayout31.xml" /><Relationship Id="rId9" Type="http://schemas.openxmlformats.org/officeDocument/2006/relationships/slideLayout" Target="../slideLayouts/slideLayout36.xml" /><Relationship Id="rId14" Type="http://schemas.openxmlformats.org/officeDocument/2006/relationships/slideLayout" Target="../slideLayouts/slideLayout41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 /><Relationship Id="rId13" Type="http://schemas.openxmlformats.org/officeDocument/2006/relationships/slideLayout" Target="../slideLayouts/slideLayout54.xml" /><Relationship Id="rId3" Type="http://schemas.openxmlformats.org/officeDocument/2006/relationships/slideLayout" Target="../slideLayouts/slideLayout44.xml" /><Relationship Id="rId7" Type="http://schemas.openxmlformats.org/officeDocument/2006/relationships/slideLayout" Target="../slideLayouts/slideLayout48.xml" /><Relationship Id="rId12" Type="http://schemas.openxmlformats.org/officeDocument/2006/relationships/slideLayout" Target="../slideLayouts/slideLayout53.xml" /><Relationship Id="rId2" Type="http://schemas.openxmlformats.org/officeDocument/2006/relationships/slideLayout" Target="../slideLayouts/slideLayout43.xml" /><Relationship Id="rId1" Type="http://schemas.openxmlformats.org/officeDocument/2006/relationships/slideLayout" Target="../slideLayouts/slideLayout42.xml" /><Relationship Id="rId6" Type="http://schemas.openxmlformats.org/officeDocument/2006/relationships/slideLayout" Target="../slideLayouts/slideLayout47.xml" /><Relationship Id="rId11" Type="http://schemas.openxmlformats.org/officeDocument/2006/relationships/slideLayout" Target="../slideLayouts/slideLayout52.xml" /><Relationship Id="rId5" Type="http://schemas.openxmlformats.org/officeDocument/2006/relationships/slideLayout" Target="../slideLayouts/slideLayout46.xml" /><Relationship Id="rId10" Type="http://schemas.openxmlformats.org/officeDocument/2006/relationships/slideLayout" Target="../slideLayouts/slideLayout51.xml" /><Relationship Id="rId4" Type="http://schemas.openxmlformats.org/officeDocument/2006/relationships/slideLayout" Target="../slideLayouts/slideLayout45.xml" /><Relationship Id="rId9" Type="http://schemas.openxmlformats.org/officeDocument/2006/relationships/slideLayout" Target="../slideLayouts/slideLayout50.xml" /><Relationship Id="rId14" Type="http://schemas.openxmlformats.org/officeDocument/2006/relationships/theme" Target="../theme/theme4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 /><Relationship Id="rId13" Type="http://schemas.openxmlformats.org/officeDocument/2006/relationships/slideLayout" Target="../slideLayouts/slideLayout67.xml" /><Relationship Id="rId18" Type="http://schemas.openxmlformats.org/officeDocument/2006/relationships/slideLayout" Target="../slideLayouts/slideLayout72.xml" /><Relationship Id="rId3" Type="http://schemas.openxmlformats.org/officeDocument/2006/relationships/slideLayout" Target="../slideLayouts/slideLayout57.xml" /><Relationship Id="rId7" Type="http://schemas.openxmlformats.org/officeDocument/2006/relationships/slideLayout" Target="../slideLayouts/slideLayout61.xml" /><Relationship Id="rId12" Type="http://schemas.openxmlformats.org/officeDocument/2006/relationships/slideLayout" Target="../slideLayouts/slideLayout66.xml" /><Relationship Id="rId17" Type="http://schemas.openxmlformats.org/officeDocument/2006/relationships/slideLayout" Target="../slideLayouts/slideLayout71.xml" /><Relationship Id="rId2" Type="http://schemas.openxmlformats.org/officeDocument/2006/relationships/slideLayout" Target="../slideLayouts/slideLayout56.xml" /><Relationship Id="rId16" Type="http://schemas.openxmlformats.org/officeDocument/2006/relationships/slideLayout" Target="../slideLayouts/slideLayout70.xml" /><Relationship Id="rId20" Type="http://schemas.openxmlformats.org/officeDocument/2006/relationships/theme" Target="../theme/theme5.xml" /><Relationship Id="rId1" Type="http://schemas.openxmlformats.org/officeDocument/2006/relationships/slideLayout" Target="../slideLayouts/slideLayout55.xml" /><Relationship Id="rId6" Type="http://schemas.openxmlformats.org/officeDocument/2006/relationships/slideLayout" Target="../slideLayouts/slideLayout60.xml" /><Relationship Id="rId11" Type="http://schemas.openxmlformats.org/officeDocument/2006/relationships/slideLayout" Target="../slideLayouts/slideLayout65.xml" /><Relationship Id="rId5" Type="http://schemas.openxmlformats.org/officeDocument/2006/relationships/slideLayout" Target="../slideLayouts/slideLayout59.xml" /><Relationship Id="rId15" Type="http://schemas.openxmlformats.org/officeDocument/2006/relationships/slideLayout" Target="../slideLayouts/slideLayout69.xml" /><Relationship Id="rId10" Type="http://schemas.openxmlformats.org/officeDocument/2006/relationships/slideLayout" Target="../slideLayouts/slideLayout64.xml" /><Relationship Id="rId19" Type="http://schemas.openxmlformats.org/officeDocument/2006/relationships/slideLayout" Target="../slideLayouts/slideLayout73.xml" /><Relationship Id="rId4" Type="http://schemas.openxmlformats.org/officeDocument/2006/relationships/slideLayout" Target="../slideLayouts/slideLayout58.xml" /><Relationship Id="rId9" Type="http://schemas.openxmlformats.org/officeDocument/2006/relationships/slideLayout" Target="../slideLayouts/slideLayout63.xml" /><Relationship Id="rId14" Type="http://schemas.openxmlformats.org/officeDocument/2006/relationships/slideLayout" Target="../slideLayouts/slideLayout68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 /><Relationship Id="rId3" Type="http://schemas.openxmlformats.org/officeDocument/2006/relationships/slideLayout" Target="../slideLayouts/slideLayout76.xml" /><Relationship Id="rId7" Type="http://schemas.openxmlformats.org/officeDocument/2006/relationships/slideLayout" Target="../slideLayouts/slideLayout80.xml" /><Relationship Id="rId12" Type="http://schemas.openxmlformats.org/officeDocument/2006/relationships/image" Target="../media/image3.png" /><Relationship Id="rId2" Type="http://schemas.openxmlformats.org/officeDocument/2006/relationships/slideLayout" Target="../slideLayouts/slideLayout75.xml" /><Relationship Id="rId1" Type="http://schemas.openxmlformats.org/officeDocument/2006/relationships/slideLayout" Target="../slideLayouts/slideLayout74.xml" /><Relationship Id="rId6" Type="http://schemas.openxmlformats.org/officeDocument/2006/relationships/slideLayout" Target="../slideLayouts/slideLayout79.xml" /><Relationship Id="rId11" Type="http://schemas.openxmlformats.org/officeDocument/2006/relationships/theme" Target="../theme/theme6.xml" /><Relationship Id="rId5" Type="http://schemas.openxmlformats.org/officeDocument/2006/relationships/slideLayout" Target="../slideLayouts/slideLayout78.xml" /><Relationship Id="rId10" Type="http://schemas.openxmlformats.org/officeDocument/2006/relationships/slideLayout" Target="../slideLayouts/slideLayout83.xml" /><Relationship Id="rId4" Type="http://schemas.openxmlformats.org/officeDocument/2006/relationships/slideLayout" Target="../slideLayouts/slideLayout77.xml" /><Relationship Id="rId9" Type="http://schemas.openxmlformats.org/officeDocument/2006/relationships/slideLayout" Target="../slideLayouts/slideLayout82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 /><Relationship Id="rId13" Type="http://schemas.openxmlformats.org/officeDocument/2006/relationships/slideLayout" Target="../slideLayouts/slideLayout96.xml" /><Relationship Id="rId3" Type="http://schemas.openxmlformats.org/officeDocument/2006/relationships/slideLayout" Target="../slideLayouts/slideLayout86.xml" /><Relationship Id="rId7" Type="http://schemas.openxmlformats.org/officeDocument/2006/relationships/slideLayout" Target="../slideLayouts/slideLayout90.xml" /><Relationship Id="rId12" Type="http://schemas.openxmlformats.org/officeDocument/2006/relationships/slideLayout" Target="../slideLayouts/slideLayout95.xml" /><Relationship Id="rId2" Type="http://schemas.openxmlformats.org/officeDocument/2006/relationships/slideLayout" Target="../slideLayouts/slideLayout85.xml" /><Relationship Id="rId16" Type="http://schemas.openxmlformats.org/officeDocument/2006/relationships/theme" Target="../theme/theme7.xml" /><Relationship Id="rId1" Type="http://schemas.openxmlformats.org/officeDocument/2006/relationships/slideLayout" Target="../slideLayouts/slideLayout84.xml" /><Relationship Id="rId6" Type="http://schemas.openxmlformats.org/officeDocument/2006/relationships/slideLayout" Target="../slideLayouts/slideLayout89.xml" /><Relationship Id="rId11" Type="http://schemas.openxmlformats.org/officeDocument/2006/relationships/slideLayout" Target="../slideLayouts/slideLayout94.xml" /><Relationship Id="rId5" Type="http://schemas.openxmlformats.org/officeDocument/2006/relationships/slideLayout" Target="../slideLayouts/slideLayout88.xml" /><Relationship Id="rId15" Type="http://schemas.openxmlformats.org/officeDocument/2006/relationships/slideLayout" Target="../slideLayouts/slideLayout98.xml" /><Relationship Id="rId10" Type="http://schemas.openxmlformats.org/officeDocument/2006/relationships/slideLayout" Target="../slideLayouts/slideLayout93.xml" /><Relationship Id="rId4" Type="http://schemas.openxmlformats.org/officeDocument/2006/relationships/slideLayout" Target="../slideLayouts/slideLayout87.xml" /><Relationship Id="rId9" Type="http://schemas.openxmlformats.org/officeDocument/2006/relationships/slideLayout" Target="../slideLayouts/slideLayout92.xml" /><Relationship Id="rId14" Type="http://schemas.openxmlformats.org/officeDocument/2006/relationships/slideLayout" Target="../slideLayouts/slideLayout97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 /><Relationship Id="rId13" Type="http://schemas.openxmlformats.org/officeDocument/2006/relationships/slideLayout" Target="../slideLayouts/slideLayout111.xml" /><Relationship Id="rId3" Type="http://schemas.openxmlformats.org/officeDocument/2006/relationships/slideLayout" Target="../slideLayouts/slideLayout101.xml" /><Relationship Id="rId7" Type="http://schemas.openxmlformats.org/officeDocument/2006/relationships/slideLayout" Target="../slideLayouts/slideLayout105.xml" /><Relationship Id="rId12" Type="http://schemas.openxmlformats.org/officeDocument/2006/relationships/slideLayout" Target="../slideLayouts/slideLayout110.xml" /><Relationship Id="rId2" Type="http://schemas.openxmlformats.org/officeDocument/2006/relationships/slideLayout" Target="../slideLayouts/slideLayout100.xml" /><Relationship Id="rId1" Type="http://schemas.openxmlformats.org/officeDocument/2006/relationships/slideLayout" Target="../slideLayouts/slideLayout99.xml" /><Relationship Id="rId6" Type="http://schemas.openxmlformats.org/officeDocument/2006/relationships/slideLayout" Target="../slideLayouts/slideLayout104.xml" /><Relationship Id="rId11" Type="http://schemas.openxmlformats.org/officeDocument/2006/relationships/slideLayout" Target="../slideLayouts/slideLayout109.xml" /><Relationship Id="rId5" Type="http://schemas.openxmlformats.org/officeDocument/2006/relationships/slideLayout" Target="../slideLayouts/slideLayout103.xml" /><Relationship Id="rId15" Type="http://schemas.openxmlformats.org/officeDocument/2006/relationships/theme" Target="../theme/theme8.xml" /><Relationship Id="rId10" Type="http://schemas.openxmlformats.org/officeDocument/2006/relationships/slideLayout" Target="../slideLayouts/slideLayout108.xml" /><Relationship Id="rId4" Type="http://schemas.openxmlformats.org/officeDocument/2006/relationships/slideLayout" Target="../slideLayouts/slideLayout102.xml" /><Relationship Id="rId9" Type="http://schemas.openxmlformats.org/officeDocument/2006/relationships/slideLayout" Target="../slideLayouts/slideLayout107.xml" /><Relationship Id="rId14" Type="http://schemas.openxmlformats.org/officeDocument/2006/relationships/slideLayout" Target="../slideLayouts/slideLayout112.xml" 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.xml" /><Relationship Id="rId18" Type="http://schemas.openxmlformats.org/officeDocument/2006/relationships/slideLayout" Target="../slideLayouts/slideLayout130.xml" /><Relationship Id="rId26" Type="http://schemas.openxmlformats.org/officeDocument/2006/relationships/slideLayout" Target="../slideLayouts/slideLayout138.xml" /><Relationship Id="rId39" Type="http://schemas.openxmlformats.org/officeDocument/2006/relationships/slideLayout" Target="../slideLayouts/slideLayout151.xml" /><Relationship Id="rId3" Type="http://schemas.openxmlformats.org/officeDocument/2006/relationships/slideLayout" Target="../slideLayouts/slideLayout115.xml" /><Relationship Id="rId21" Type="http://schemas.openxmlformats.org/officeDocument/2006/relationships/slideLayout" Target="../slideLayouts/slideLayout133.xml" /><Relationship Id="rId34" Type="http://schemas.openxmlformats.org/officeDocument/2006/relationships/slideLayout" Target="../slideLayouts/slideLayout146.xml" /><Relationship Id="rId42" Type="http://schemas.openxmlformats.org/officeDocument/2006/relationships/slideLayout" Target="../slideLayouts/slideLayout154.xml" /><Relationship Id="rId47" Type="http://schemas.openxmlformats.org/officeDocument/2006/relationships/slideLayout" Target="../slideLayouts/slideLayout159.xml" /><Relationship Id="rId50" Type="http://schemas.openxmlformats.org/officeDocument/2006/relationships/slideLayout" Target="../slideLayouts/slideLayout162.xml" /><Relationship Id="rId7" Type="http://schemas.openxmlformats.org/officeDocument/2006/relationships/slideLayout" Target="../slideLayouts/slideLayout119.xml" /><Relationship Id="rId12" Type="http://schemas.openxmlformats.org/officeDocument/2006/relationships/slideLayout" Target="../slideLayouts/slideLayout124.xml" /><Relationship Id="rId17" Type="http://schemas.openxmlformats.org/officeDocument/2006/relationships/slideLayout" Target="../slideLayouts/slideLayout129.xml" /><Relationship Id="rId25" Type="http://schemas.openxmlformats.org/officeDocument/2006/relationships/slideLayout" Target="../slideLayouts/slideLayout137.xml" /><Relationship Id="rId33" Type="http://schemas.openxmlformats.org/officeDocument/2006/relationships/slideLayout" Target="../slideLayouts/slideLayout145.xml" /><Relationship Id="rId38" Type="http://schemas.openxmlformats.org/officeDocument/2006/relationships/slideLayout" Target="../slideLayouts/slideLayout150.xml" /><Relationship Id="rId46" Type="http://schemas.openxmlformats.org/officeDocument/2006/relationships/slideLayout" Target="../slideLayouts/slideLayout158.xml" /><Relationship Id="rId2" Type="http://schemas.openxmlformats.org/officeDocument/2006/relationships/slideLayout" Target="../slideLayouts/slideLayout114.xml" /><Relationship Id="rId16" Type="http://schemas.openxmlformats.org/officeDocument/2006/relationships/slideLayout" Target="../slideLayouts/slideLayout128.xml" /><Relationship Id="rId20" Type="http://schemas.openxmlformats.org/officeDocument/2006/relationships/slideLayout" Target="../slideLayouts/slideLayout132.xml" /><Relationship Id="rId29" Type="http://schemas.openxmlformats.org/officeDocument/2006/relationships/slideLayout" Target="../slideLayouts/slideLayout141.xml" /><Relationship Id="rId41" Type="http://schemas.openxmlformats.org/officeDocument/2006/relationships/slideLayout" Target="../slideLayouts/slideLayout153.xml" /><Relationship Id="rId1" Type="http://schemas.openxmlformats.org/officeDocument/2006/relationships/slideLayout" Target="../slideLayouts/slideLayout113.xml" /><Relationship Id="rId6" Type="http://schemas.openxmlformats.org/officeDocument/2006/relationships/slideLayout" Target="../slideLayouts/slideLayout118.xml" /><Relationship Id="rId11" Type="http://schemas.openxmlformats.org/officeDocument/2006/relationships/slideLayout" Target="../slideLayouts/slideLayout123.xml" /><Relationship Id="rId24" Type="http://schemas.openxmlformats.org/officeDocument/2006/relationships/slideLayout" Target="../slideLayouts/slideLayout136.xml" /><Relationship Id="rId32" Type="http://schemas.openxmlformats.org/officeDocument/2006/relationships/slideLayout" Target="../slideLayouts/slideLayout144.xml" /><Relationship Id="rId37" Type="http://schemas.openxmlformats.org/officeDocument/2006/relationships/slideLayout" Target="../slideLayouts/slideLayout149.xml" /><Relationship Id="rId40" Type="http://schemas.openxmlformats.org/officeDocument/2006/relationships/slideLayout" Target="../slideLayouts/slideLayout152.xml" /><Relationship Id="rId45" Type="http://schemas.openxmlformats.org/officeDocument/2006/relationships/slideLayout" Target="../slideLayouts/slideLayout157.xml" /><Relationship Id="rId53" Type="http://schemas.openxmlformats.org/officeDocument/2006/relationships/theme" Target="../theme/theme9.xml" /><Relationship Id="rId5" Type="http://schemas.openxmlformats.org/officeDocument/2006/relationships/slideLayout" Target="../slideLayouts/slideLayout117.xml" /><Relationship Id="rId15" Type="http://schemas.openxmlformats.org/officeDocument/2006/relationships/slideLayout" Target="../slideLayouts/slideLayout127.xml" /><Relationship Id="rId23" Type="http://schemas.openxmlformats.org/officeDocument/2006/relationships/slideLayout" Target="../slideLayouts/slideLayout135.xml" /><Relationship Id="rId28" Type="http://schemas.openxmlformats.org/officeDocument/2006/relationships/slideLayout" Target="../slideLayouts/slideLayout140.xml" /><Relationship Id="rId36" Type="http://schemas.openxmlformats.org/officeDocument/2006/relationships/slideLayout" Target="../slideLayouts/slideLayout148.xml" /><Relationship Id="rId49" Type="http://schemas.openxmlformats.org/officeDocument/2006/relationships/slideLayout" Target="../slideLayouts/slideLayout161.xml" /><Relationship Id="rId10" Type="http://schemas.openxmlformats.org/officeDocument/2006/relationships/slideLayout" Target="../slideLayouts/slideLayout122.xml" /><Relationship Id="rId19" Type="http://schemas.openxmlformats.org/officeDocument/2006/relationships/slideLayout" Target="../slideLayouts/slideLayout131.xml" /><Relationship Id="rId31" Type="http://schemas.openxmlformats.org/officeDocument/2006/relationships/slideLayout" Target="../slideLayouts/slideLayout143.xml" /><Relationship Id="rId44" Type="http://schemas.openxmlformats.org/officeDocument/2006/relationships/slideLayout" Target="../slideLayouts/slideLayout156.xml" /><Relationship Id="rId52" Type="http://schemas.openxmlformats.org/officeDocument/2006/relationships/slideLayout" Target="../slideLayouts/slideLayout164.xml" /><Relationship Id="rId4" Type="http://schemas.openxmlformats.org/officeDocument/2006/relationships/slideLayout" Target="../slideLayouts/slideLayout116.xml" /><Relationship Id="rId9" Type="http://schemas.openxmlformats.org/officeDocument/2006/relationships/slideLayout" Target="../slideLayouts/slideLayout121.xml" /><Relationship Id="rId14" Type="http://schemas.openxmlformats.org/officeDocument/2006/relationships/slideLayout" Target="../slideLayouts/slideLayout126.xml" /><Relationship Id="rId22" Type="http://schemas.openxmlformats.org/officeDocument/2006/relationships/slideLayout" Target="../slideLayouts/slideLayout134.xml" /><Relationship Id="rId27" Type="http://schemas.openxmlformats.org/officeDocument/2006/relationships/slideLayout" Target="../slideLayouts/slideLayout139.xml" /><Relationship Id="rId30" Type="http://schemas.openxmlformats.org/officeDocument/2006/relationships/slideLayout" Target="../slideLayouts/slideLayout142.xml" /><Relationship Id="rId35" Type="http://schemas.openxmlformats.org/officeDocument/2006/relationships/slideLayout" Target="../slideLayouts/slideLayout147.xml" /><Relationship Id="rId43" Type="http://schemas.openxmlformats.org/officeDocument/2006/relationships/slideLayout" Target="../slideLayouts/slideLayout155.xml" /><Relationship Id="rId48" Type="http://schemas.openxmlformats.org/officeDocument/2006/relationships/slideLayout" Target="../slideLayouts/slideLayout160.xml" /><Relationship Id="rId8" Type="http://schemas.openxmlformats.org/officeDocument/2006/relationships/slideLayout" Target="../slideLayouts/slideLayout120.xml" /><Relationship Id="rId51" Type="http://schemas.openxmlformats.org/officeDocument/2006/relationships/slideLayout" Target="../slideLayouts/slideLayout16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8" name="Google Shape;1728;p72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1729" name="Google Shape;1729;p72" descr="Picture 7.png"/>
          <p:cNvPicPr preferRelativeResize="0"/>
          <p:nvPr/>
        </p:nvPicPr>
        <p:blipFill rotWithShape="1">
          <a:blip r:embed="rId15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0" name="Google Shape;1730;p72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31" name="Google Shape;1731;p7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7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735" name="Google Shape;1735;p7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80" name="Google Shape;18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2" name="Google Shape;362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3" name="Google Shape;36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62" name="Google Shape;662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63" name="Google Shape;663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834" r:id="rId18"/>
    <p:sldLayoutId id="214748383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1" name="Google Shape;881;p6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pic>
        <p:nvPicPr>
          <p:cNvPr id="882" name="Google Shape;882;p60" descr="Picture 7.png"/>
          <p:cNvPicPr preferRelativeResize="0"/>
          <p:nvPr/>
        </p:nvPicPr>
        <p:blipFill rotWithShape="1">
          <a:blip r:embed="rId1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6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4" name="Google Shape;884;p6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6" name="Google Shape;886;p6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87" name="Google Shape;887;p6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8" name="Google Shape;888;p6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9" name="Google Shape;889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0" name="Google Shape;890;p6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1" name="Google Shape;961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63" name="Google Shape;963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64" name="Google Shape;964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p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67" name="Google Shape;1167;p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68" name="Google Shape;1168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7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8" name="Google Shape;1348;p7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9" name="Google Shape;1349;p70"/>
          <p:cNvSpPr txBox="1">
            <a:spLocks noGrp="1"/>
          </p:cNvSpPr>
          <p:nvPr>
            <p:ph type="dt" idx="10"/>
          </p:nvPr>
        </p:nvSpPr>
        <p:spPr>
          <a:xfrm>
            <a:off x="0" y="6644004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0" name="Google Shape;1350;p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51" name="Google Shape;1351;p70"/>
          <p:cNvSpPr txBox="1">
            <a:spLocks noGrp="1"/>
          </p:cNvSpPr>
          <p:nvPr>
            <p:ph type="sldNum" idx="12"/>
          </p:nvPr>
        </p:nvSpPr>
        <p:spPr>
          <a:xfrm>
            <a:off x="7056120" y="6583680"/>
            <a:ext cx="2057400" cy="21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36" r:id="rId5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 /><Relationship Id="rId3" Type="http://schemas.openxmlformats.org/officeDocument/2006/relationships/oleObject" Target="../embeddings/oleObject1.bin" /><Relationship Id="rId7" Type="http://schemas.openxmlformats.org/officeDocument/2006/relationships/customXml" Target="../ink/ink7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2.wmf" /><Relationship Id="rId5" Type="http://schemas.openxmlformats.org/officeDocument/2006/relationships/oleObject" Target="../embeddings/oleObject2.bin" /><Relationship Id="rId4" Type="http://schemas.openxmlformats.org/officeDocument/2006/relationships/image" Target="../media/image31.wmf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png" /><Relationship Id="rId5" Type="http://schemas.openxmlformats.org/officeDocument/2006/relationships/customXml" Target="../ink/ink8.xml" /><Relationship Id="rId4" Type="http://schemas.openxmlformats.org/officeDocument/2006/relationships/image" Target="../media/image34.wmf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6.jpeg" /><Relationship Id="rId7" Type="http://schemas.openxmlformats.org/officeDocument/2006/relationships/customXml" Target="../ink/ink9.xm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9.jpeg" /><Relationship Id="rId5" Type="http://schemas.openxmlformats.org/officeDocument/2006/relationships/image" Target="../media/image38.jpeg" /><Relationship Id="rId4" Type="http://schemas.openxmlformats.org/officeDocument/2006/relationships/image" Target="../media/image37.jpe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 /><Relationship Id="rId3" Type="http://schemas.openxmlformats.org/officeDocument/2006/relationships/oleObject" Target="../embeddings/oleObject4.bin" /><Relationship Id="rId7" Type="http://schemas.openxmlformats.org/officeDocument/2006/relationships/customXml" Target="../ink/ink10.xm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2.wmf" /><Relationship Id="rId5" Type="http://schemas.openxmlformats.org/officeDocument/2006/relationships/oleObject" Target="../embeddings/oleObject5.bin" /><Relationship Id="rId4" Type="http://schemas.openxmlformats.org/officeDocument/2006/relationships/image" Target="../media/image41.wmf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72.xml" /><Relationship Id="rId5" Type="http://schemas.openxmlformats.org/officeDocument/2006/relationships/image" Target="../media/image45.png" /><Relationship Id="rId4" Type="http://schemas.openxmlformats.org/officeDocument/2006/relationships/customXml" Target="../ink/ink11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 /><Relationship Id="rId3" Type="http://schemas.openxmlformats.org/officeDocument/2006/relationships/oleObject" Target="../embeddings/oleObject6.bin" /><Relationship Id="rId7" Type="http://schemas.openxmlformats.org/officeDocument/2006/relationships/image" Target="../media/image48.wmf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72.xml" /><Relationship Id="rId6" Type="http://schemas.openxmlformats.org/officeDocument/2006/relationships/image" Target="../media/image47.wmf" /><Relationship Id="rId5" Type="http://schemas.openxmlformats.org/officeDocument/2006/relationships/oleObject" Target="../embeddings/oleObject7.bin" /><Relationship Id="rId4" Type="http://schemas.openxmlformats.org/officeDocument/2006/relationships/image" Target="../media/image46.wmf" /><Relationship Id="rId9" Type="http://schemas.openxmlformats.org/officeDocument/2006/relationships/image" Target="../media/image49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 /><Relationship Id="rId13" Type="http://schemas.openxmlformats.org/officeDocument/2006/relationships/customXml" Target="../ink/ink13.xml" /><Relationship Id="rId3" Type="http://schemas.openxmlformats.org/officeDocument/2006/relationships/oleObject" Target="../embeddings/oleObject8.bin" /><Relationship Id="rId7" Type="http://schemas.openxmlformats.org/officeDocument/2006/relationships/oleObject" Target="../embeddings/oleObject10.bin" /><Relationship Id="rId12" Type="http://schemas.openxmlformats.org/officeDocument/2006/relationships/image" Target="../media/image54.wmf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72.xml" /><Relationship Id="rId6" Type="http://schemas.openxmlformats.org/officeDocument/2006/relationships/image" Target="../media/image51.emf" /><Relationship Id="rId11" Type="http://schemas.openxmlformats.org/officeDocument/2006/relationships/oleObject" Target="../embeddings/oleObject12.bin" /><Relationship Id="rId5" Type="http://schemas.openxmlformats.org/officeDocument/2006/relationships/oleObject" Target="../embeddings/oleObject9.bin" /><Relationship Id="rId10" Type="http://schemas.openxmlformats.org/officeDocument/2006/relationships/image" Target="../media/image53.emf" /><Relationship Id="rId4" Type="http://schemas.openxmlformats.org/officeDocument/2006/relationships/image" Target="../media/image50.emf" /><Relationship Id="rId9" Type="http://schemas.openxmlformats.org/officeDocument/2006/relationships/oleObject" Target="../embeddings/oleObject11.bin" /><Relationship Id="rId14" Type="http://schemas.openxmlformats.org/officeDocument/2006/relationships/image" Target="../media/image55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72.xml" /><Relationship Id="rId6" Type="http://schemas.openxmlformats.org/officeDocument/2006/relationships/image" Target="../media/image57.png" /><Relationship Id="rId5" Type="http://schemas.openxmlformats.org/officeDocument/2006/relationships/customXml" Target="../ink/ink14.xml" /><Relationship Id="rId4" Type="http://schemas.openxmlformats.org/officeDocument/2006/relationships/image" Target="../media/image56.wmf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 /><Relationship Id="rId3" Type="http://schemas.openxmlformats.org/officeDocument/2006/relationships/oleObject" Target="../embeddings/oleObject14.bin" /><Relationship Id="rId7" Type="http://schemas.openxmlformats.org/officeDocument/2006/relationships/customXml" Target="../ink/ink15.xm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73.xml" /><Relationship Id="rId6" Type="http://schemas.openxmlformats.org/officeDocument/2006/relationships/image" Target="../media/image59.wmf" /><Relationship Id="rId5" Type="http://schemas.openxmlformats.org/officeDocument/2006/relationships/oleObject" Target="../embeddings/oleObject15.bin" /><Relationship Id="rId4" Type="http://schemas.openxmlformats.org/officeDocument/2006/relationships/image" Target="../media/image58.wmf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 /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73.xml" /><Relationship Id="rId4" Type="http://schemas.openxmlformats.org/officeDocument/2006/relationships/image" Target="../media/image6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customXml" Target="../ink/ink17.xml" /><Relationship Id="rId1" Type="http://schemas.openxmlformats.org/officeDocument/2006/relationships/slideLayout" Target="../slideLayouts/slideLayout73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73.xml" /><Relationship Id="rId4" Type="http://schemas.openxmlformats.org/officeDocument/2006/relationships/image" Target="../media/image64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84.xml" /><Relationship Id="rId4" Type="http://schemas.openxmlformats.org/officeDocument/2006/relationships/image" Target="../media/image65.pn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 /><Relationship Id="rId3" Type="http://schemas.openxmlformats.org/officeDocument/2006/relationships/image" Target="../media/image66.png" /><Relationship Id="rId7" Type="http://schemas.openxmlformats.org/officeDocument/2006/relationships/customXml" Target="../ink/ink20.xml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74.xml" /><Relationship Id="rId6" Type="http://schemas.openxmlformats.org/officeDocument/2006/relationships/image" Target="../media/image69.png" /><Relationship Id="rId5" Type="http://schemas.openxmlformats.org/officeDocument/2006/relationships/image" Target="../media/image68.png" /><Relationship Id="rId4" Type="http://schemas.openxmlformats.org/officeDocument/2006/relationships/image" Target="../media/image67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55.xml" /><Relationship Id="rId6" Type="http://schemas.openxmlformats.org/officeDocument/2006/relationships/image" Target="../media/image72.png" /><Relationship Id="rId5" Type="http://schemas.openxmlformats.org/officeDocument/2006/relationships/customXml" Target="../ink/ink21.xml" /><Relationship Id="rId4" Type="http://schemas.openxmlformats.org/officeDocument/2006/relationships/image" Target="../media/image71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55.xml" /><Relationship Id="rId6" Type="http://schemas.openxmlformats.org/officeDocument/2006/relationships/image" Target="../media/image75.png" /><Relationship Id="rId5" Type="http://schemas.openxmlformats.org/officeDocument/2006/relationships/customXml" Target="../ink/ink22.xml" /><Relationship Id="rId4" Type="http://schemas.openxmlformats.org/officeDocument/2006/relationships/image" Target="../media/image74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55.xml" /><Relationship Id="rId5" Type="http://schemas.openxmlformats.org/officeDocument/2006/relationships/image" Target="../media/image76.png" /><Relationship Id="rId4" Type="http://schemas.openxmlformats.org/officeDocument/2006/relationships/customXml" Target="../ink/ink23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 /><Relationship Id="rId7" Type="http://schemas.openxmlformats.org/officeDocument/2006/relationships/image" Target="../media/image78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55.xml" /><Relationship Id="rId6" Type="http://schemas.openxmlformats.org/officeDocument/2006/relationships/customXml" Target="../ink/ink24.xml" /><Relationship Id="rId5" Type="http://schemas.openxmlformats.org/officeDocument/2006/relationships/image" Target="../media/image77.png" /><Relationship Id="rId4" Type="http://schemas.openxmlformats.org/officeDocument/2006/relationships/image" Target="../media/image71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55.xml" /><Relationship Id="rId4" Type="http://schemas.openxmlformats.org/officeDocument/2006/relationships/image" Target="../media/image79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55.xml" /><Relationship Id="rId4" Type="http://schemas.openxmlformats.org/officeDocument/2006/relationships/image" Target="../media/image80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13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55.xml" /><Relationship Id="rId4" Type="http://schemas.openxmlformats.org/officeDocument/2006/relationships/image" Target="../media/image81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55.xml" /><Relationship Id="rId4" Type="http://schemas.openxmlformats.org/officeDocument/2006/relationships/image" Target="../media/image82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99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99.xml" /><Relationship Id="rId5" Type="http://schemas.openxmlformats.org/officeDocument/2006/relationships/image" Target="../media/image86.png" /><Relationship Id="rId4" Type="http://schemas.openxmlformats.org/officeDocument/2006/relationships/image" Target="../media/image85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00.xml" /><Relationship Id="rId4" Type="http://schemas.openxmlformats.org/officeDocument/2006/relationships/image" Target="../media/image88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99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99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100.xml" /><Relationship Id="rId4" Type="http://schemas.openxmlformats.org/officeDocument/2006/relationships/image" Target="../media/image92.emf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00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00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8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00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100.xml" /><Relationship Id="rId4" Type="http://schemas.openxmlformats.org/officeDocument/2006/relationships/image" Target="../media/image95.png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100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100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00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13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64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6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161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16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2.xml" /><Relationship Id="rId6" Type="http://schemas.openxmlformats.org/officeDocument/2006/relationships/image" Target="../media/image16.png" /><Relationship Id="rId5" Type="http://schemas.openxmlformats.org/officeDocument/2006/relationships/customXml" Target="../ink/ink2.xml" /><Relationship Id="rId4" Type="http://schemas.openxmlformats.org/officeDocument/2006/relationships/image" Target="../media/image15.pn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 /><Relationship Id="rId1" Type="http://schemas.openxmlformats.org/officeDocument/2006/relationships/slideLayout" Target="../slideLayouts/slideLayout161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161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image" Target="../media/image98.jpeg" /><Relationship Id="rId1" Type="http://schemas.openxmlformats.org/officeDocument/2006/relationships/slideLayout" Target="../slideLayouts/slideLayout161.xml" /><Relationship Id="rId5" Type="http://schemas.openxmlformats.org/officeDocument/2006/relationships/image" Target="../media/image101.png" /><Relationship Id="rId4" Type="http://schemas.openxmlformats.org/officeDocument/2006/relationships/image" Target="../media/image100.jpeg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 /><Relationship Id="rId1" Type="http://schemas.openxmlformats.org/officeDocument/2006/relationships/slideLayout" Target="../slideLayouts/slideLayout161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 /><Relationship Id="rId2" Type="http://schemas.openxmlformats.org/officeDocument/2006/relationships/image" Target="../media/image103.png" /><Relationship Id="rId1" Type="http://schemas.openxmlformats.org/officeDocument/2006/relationships/slideLayout" Target="../slideLayouts/slideLayout161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16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5.xml" /><Relationship Id="rId5" Type="http://schemas.openxmlformats.org/officeDocument/2006/relationships/image" Target="../media/image18.png" /><Relationship Id="rId4" Type="http://schemas.openxmlformats.org/officeDocument/2006/relationships/customXml" Target="../ink/ink3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5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10" Type="http://schemas.openxmlformats.org/officeDocument/2006/relationships/image" Target="../media/image25.png" /><Relationship Id="rId4" Type="http://schemas.openxmlformats.org/officeDocument/2006/relationships/image" Target="../media/image20.png" /><Relationship Id="rId9" Type="http://schemas.openxmlformats.org/officeDocument/2006/relationships/customXml" Target="../ink/ink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5.xml" /><Relationship Id="rId5" Type="http://schemas.openxmlformats.org/officeDocument/2006/relationships/image" Target="../media/image27.png" /><Relationship Id="rId4" Type="http://schemas.openxmlformats.org/officeDocument/2006/relationships/customXml" Target="../ink/ink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5.xml" /><Relationship Id="rId6" Type="http://schemas.openxmlformats.org/officeDocument/2006/relationships/image" Target="../media/image30.png" /><Relationship Id="rId5" Type="http://schemas.openxmlformats.org/officeDocument/2006/relationships/customXml" Target="../ink/ink6.xml" /><Relationship Id="rId4" Type="http://schemas.openxmlformats.org/officeDocument/2006/relationships/image" Target="../media/image2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"/>
          <p:cNvSpPr txBox="1"/>
          <p:nvPr/>
        </p:nvSpPr>
        <p:spPr>
          <a:xfrm>
            <a:off x="800100" y="345672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M6 : Instance Based Learning  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1"/>
          <p:cNvSpPr/>
          <p:nvPr/>
        </p:nvSpPr>
        <p:spPr>
          <a:xfrm>
            <a:off x="3962400" y="5257800"/>
            <a:ext cx="457200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Course Faculty of M.Tech Cluster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BITS – CSIS - WILP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matrix</a:t>
            </a:r>
          </a:p>
          <a:p>
            <a:pPr lvl="1" eaLnBrk="1" hangingPunct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data points with p dimensions</a:t>
            </a:r>
          </a:p>
          <a:p>
            <a:pPr marL="257168" lvl="1" indent="0">
              <a:buNone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Dissimilarity matrix</a:t>
            </a:r>
          </a:p>
          <a:p>
            <a:pPr lvl="1" eaLnBrk="1" hangingPunct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data points, but registers only the distance </a:t>
            </a:r>
          </a:p>
          <a:p>
            <a:pPr lvl="1" eaLnBrk="1" hangingPunct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triangular matrix</a:t>
            </a:r>
          </a:p>
          <a:p>
            <a:pPr marL="257168" lvl="1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-228600" y="-512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Measures of Dis/similarity: 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1318" y="743560"/>
            <a:ext cx="5915025" cy="7445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Matrix and Dissimilarity Matrix</a:t>
            </a:r>
          </a:p>
        </p:txBody>
      </p:sp>
      <p:sp>
        <p:nvSpPr>
          <p:cNvPr id="563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17899" indent="-16073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642922" indent="-128585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35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900091" indent="-128585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157259" indent="-128585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414428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1671596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928765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185934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fld id="{E7CCACFD-7CD1-437B-BD52-1A2CAE29C9A6}" type="slidenum">
              <a:rPr lang="en-US" altLang="en-US" sz="675" kern="1200">
                <a:solidFill>
                  <a:prstClr val="black"/>
                </a:solidFill>
                <a:ea typeface="+mn-ea"/>
                <a:cs typeface="+mn-cs"/>
              </a:rPr>
              <a:pPr defTabSz="514337" eaLnBrk="1" hangingPunct="1">
                <a:spcBef>
                  <a:spcPct val="0"/>
                </a:spcBef>
                <a:buClrTx/>
                <a:buSzTx/>
                <a:buNone/>
              </a:pPr>
              <a:t>10</a:t>
            </a:fld>
            <a:endParaRPr lang="en-US" altLang="en-US" sz="675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graphicFrame>
        <p:nvGraphicFramePr>
          <p:cNvPr id="56325" name="Object 4"/>
          <p:cNvGraphicFramePr>
            <a:graphicFrameLocks noChangeAspect="1"/>
          </p:cNvGraphicFramePr>
          <p:nvPr/>
        </p:nvGraphicFramePr>
        <p:xfrm>
          <a:off x="4992305" y="1960025"/>
          <a:ext cx="1757363" cy="1158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8000" imgH="1244600" progId="Equation.3">
                  <p:embed/>
                </p:oleObj>
              </mc:Choice>
              <mc:Fallback>
                <p:oleObj name="Equation" r:id="rId3" imgW="1778000" imgH="1244600" progId="Equation.3">
                  <p:embed/>
                  <p:pic>
                    <p:nvPicPr>
                      <p:cNvPr id="563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305" y="1960025"/>
                        <a:ext cx="1757363" cy="1158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/>
          <p:cNvGraphicFramePr>
            <a:graphicFrameLocks noChangeAspect="1"/>
          </p:cNvGraphicFramePr>
          <p:nvPr/>
        </p:nvGraphicFramePr>
        <p:xfrm>
          <a:off x="5101937" y="3818660"/>
          <a:ext cx="1928813" cy="11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28800" imgH="1143000" progId="Equation.3">
                  <p:embed/>
                </p:oleObj>
              </mc:Choice>
              <mc:Fallback>
                <p:oleObj name="Equation" r:id="rId5" imgW="1828800" imgH="1143000" progId="Equation.3">
                  <p:embed/>
                  <p:pic>
                    <p:nvPicPr>
                      <p:cNvPr id="563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1937" y="3818660"/>
                        <a:ext cx="1928813" cy="11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3C47D8-0C76-8F4F-26E6-6BC44B343C08}"/>
                  </a:ext>
                </a:extLst>
              </p14:cNvPr>
              <p14:cNvContentPartPr/>
              <p14:nvPr/>
            </p14:nvContentPartPr>
            <p14:xfrm>
              <a:off x="724680" y="2095920"/>
              <a:ext cx="6700680" cy="376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3C47D8-0C76-8F4F-26E6-6BC44B343C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320" y="2086560"/>
                <a:ext cx="6719400" cy="37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35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51792" tIns="25897" rIns="51792" bIns="25897" rtlCol="0"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take 2 or more states, e.g., red, yellow, blue, green (generalization of a binary attribute)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matching</a:t>
            </a:r>
            <a:endParaRPr lang="en-US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# of matches,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# of variables</a:t>
            </a:r>
          </a:p>
          <a:p>
            <a:pPr eaLnBrk="1" hangingPunct="1">
              <a:lnSpc>
                <a:spcPct val="120000"/>
              </a:lnSpc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2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a large number of binary attributes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binary attribute for each of the 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nominal states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0" y="169863"/>
            <a:ext cx="7772400" cy="11430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of Dis/similarity: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Attributes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17899" indent="-16073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642922" indent="-128585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35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900091" indent="-128585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157259" indent="-128585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414428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1671596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928765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185934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fld id="{67958C36-E555-419B-95FC-7ACC50C6D9D0}" type="slidenum">
              <a:rPr lang="en-US" altLang="en-US" sz="675" kern="1200">
                <a:solidFill>
                  <a:prstClr val="black"/>
                </a:solidFill>
                <a:ea typeface="+mn-ea"/>
                <a:cs typeface="+mn-cs"/>
              </a:rPr>
              <a:pPr defTabSz="514337" eaLnBrk="1" hangingPunct="1">
                <a:spcBef>
                  <a:spcPct val="0"/>
                </a:spcBef>
                <a:buClrTx/>
                <a:buSzTx/>
                <a:buNone/>
              </a:pPr>
              <a:t>11</a:t>
            </a:fld>
            <a:endParaRPr lang="en-US" altLang="en-US" sz="675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graphicFrame>
        <p:nvGraphicFramePr>
          <p:cNvPr id="57349" name="Object 4"/>
          <p:cNvGraphicFramePr>
            <a:graphicFrameLocks noChangeAspect="1"/>
          </p:cNvGraphicFramePr>
          <p:nvPr/>
        </p:nvGraphicFramePr>
        <p:xfrm>
          <a:off x="4789642" y="2704501"/>
          <a:ext cx="1500188" cy="375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300" imgH="469900" progId="Equation.3">
                  <p:embed/>
                </p:oleObj>
              </mc:Choice>
              <mc:Fallback>
                <p:oleObj name="Equation" r:id="rId3" imgW="1384300" imgH="469900" progId="Equation.3">
                  <p:embed/>
                  <p:pic>
                    <p:nvPicPr>
                      <p:cNvPr id="573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642" y="2704501"/>
                        <a:ext cx="1500188" cy="375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29034A-1E71-3084-3509-CDD52721D1F4}"/>
                  </a:ext>
                </a:extLst>
              </p14:cNvPr>
              <p14:cNvContentPartPr/>
              <p14:nvPr/>
            </p14:nvContentPartPr>
            <p14:xfrm>
              <a:off x="317520" y="565920"/>
              <a:ext cx="8698320" cy="425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29034A-1E71-3084-3509-CDD52721D1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160" y="556560"/>
                <a:ext cx="8717040" cy="42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48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861" y="1411581"/>
            <a:ext cx="7604760" cy="4525963"/>
          </a:xfrm>
          <a:noFill/>
        </p:spPr>
        <p:txBody>
          <a:bodyPr vert="horz" lIns="51792" tIns="25897" rIns="51792" bIns="25897" rtlCol="0">
            <a:normAutofit fontScale="92500" lnSpcReduction="10000"/>
          </a:bodyPr>
          <a:lstStyle/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contingency table for binary data</a:t>
            </a: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 eaLnBrk="1" hangingPunct="1">
              <a:lnSpc>
                <a:spcPct val="13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measure for symmetric binary variables: </a:t>
            </a: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0" eaLnBrk="1" hangingPunct="1">
              <a:lnSpc>
                <a:spcPct val="13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measure for asymmetric binary variables: </a:t>
            </a:r>
          </a:p>
          <a:p>
            <a:pPr marL="228600" indent="0" eaLnBrk="1" hangingPunct="1">
              <a:lnSpc>
                <a:spcPct val="13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Jaccard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 (</a:t>
            </a:r>
            <a:r>
              <a:rPr lang="en-US" altLang="en-US" sz="2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 for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variables):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0" y="150944"/>
            <a:ext cx="771144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Measures of Dis/similarity: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Attributes</a:t>
            </a:r>
            <a:endParaRPr lang="en-US" dirty="0"/>
          </a:p>
        </p:txBody>
      </p:sp>
      <p:sp>
        <p:nvSpPr>
          <p:cNvPr id="102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17899" indent="-16073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642922" indent="-128585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35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900091" indent="-128585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157259" indent="-128585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414428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1671596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928765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185934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fld id="{13B94054-0B34-4061-A2DF-192F6FA7061F}" type="slidenum">
              <a:rPr lang="en-US" altLang="en-US" sz="675" kern="1200">
                <a:solidFill>
                  <a:prstClr val="black"/>
                </a:solidFill>
                <a:ea typeface="+mn-ea"/>
                <a:cs typeface="+mn-cs"/>
              </a:rPr>
              <a:pPr defTabSz="514337" eaLnBrk="1" hangingPunct="1">
                <a:spcBef>
                  <a:spcPct val="0"/>
                </a:spcBef>
                <a:buClrTx/>
                <a:buSzTx/>
                <a:buNone/>
              </a:pPr>
              <a:t>12</a:t>
            </a:fld>
            <a:endParaRPr lang="en-US" altLang="en-US" sz="675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032" name="Picture 18" descr="eqjac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28" y="5883571"/>
            <a:ext cx="2443163" cy="38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972" y="3750901"/>
            <a:ext cx="2536428" cy="55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44" y="4858759"/>
            <a:ext cx="1671638" cy="33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36" descr="eqcontingency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42" y="2182508"/>
            <a:ext cx="2917958" cy="91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Text Box 37"/>
          <p:cNvSpPr txBox="1">
            <a:spLocks noChangeArrowheads="1"/>
          </p:cNvSpPr>
          <p:nvPr/>
        </p:nvSpPr>
        <p:spPr bwMode="auto">
          <a:xfrm>
            <a:off x="792481" y="2328723"/>
            <a:ext cx="915350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013" kern="1200" dirty="0">
                <a:solidFill>
                  <a:prstClr val="black"/>
                </a:solidFill>
                <a:ea typeface="+mn-ea"/>
                <a:cs typeface="+mn-cs"/>
              </a:rPr>
              <a:t>Object </a:t>
            </a:r>
            <a:r>
              <a:rPr lang="en-US" altLang="en-US" sz="1013" i="1" kern="1200" dirty="0" err="1">
                <a:solidFill>
                  <a:prstClr val="black"/>
                </a:solidFill>
                <a:ea typeface="+mn-ea"/>
                <a:cs typeface="+mn-cs"/>
              </a:rPr>
              <a:t>i</a:t>
            </a:r>
            <a:endParaRPr lang="en-US" altLang="en-US" sz="1013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038" name="Text Box 38"/>
          <p:cNvSpPr txBox="1">
            <a:spLocks noChangeArrowheads="1"/>
          </p:cNvSpPr>
          <p:nvPr/>
        </p:nvSpPr>
        <p:spPr bwMode="auto">
          <a:xfrm>
            <a:off x="2540955" y="1901775"/>
            <a:ext cx="633507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013" kern="1200" dirty="0">
                <a:solidFill>
                  <a:prstClr val="black"/>
                </a:solidFill>
                <a:ea typeface="+mn-ea"/>
                <a:cs typeface="+mn-cs"/>
              </a:rPr>
              <a:t>Object </a:t>
            </a:r>
            <a:r>
              <a:rPr lang="en-US" altLang="en-US" sz="1013" i="1" kern="1200" dirty="0">
                <a:solidFill>
                  <a:prstClr val="black"/>
                </a:solidFill>
                <a:ea typeface="+mn-ea"/>
                <a:cs typeface="+mn-cs"/>
              </a:rPr>
              <a:t>j</a:t>
            </a:r>
            <a:endParaRPr lang="en-US" altLang="en-US" sz="1013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FB34F9-A0EA-C35D-0491-8E02F1C840E0}"/>
                  </a:ext>
                </a:extLst>
              </p14:cNvPr>
              <p14:cNvContentPartPr/>
              <p14:nvPr/>
            </p14:nvContentPartPr>
            <p14:xfrm>
              <a:off x="137160" y="1620360"/>
              <a:ext cx="8921160" cy="494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FB34F9-A0EA-C35D-0491-8E02F1C840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800" y="1611000"/>
                <a:ext cx="8939880" cy="49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2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is a symmetric attribute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attributes are asymmetric binary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values Y and P be 1, and the value N is 0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Measures of Dis/similarity: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Attributes</a:t>
            </a:r>
            <a:endParaRPr lang="en-US" dirty="0"/>
          </a:p>
        </p:txBody>
      </p:sp>
      <p:sp>
        <p:nvSpPr>
          <p:cNvPr id="5837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17899" indent="-16073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575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642922" indent="-128585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35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900091" indent="-128585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157259" indent="-128585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414428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1671596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928765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185934" indent="-12858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125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514337" eaLnBrk="1" hangingPunct="1">
              <a:spcBef>
                <a:spcPct val="0"/>
              </a:spcBef>
              <a:buClrTx/>
              <a:buSzTx/>
              <a:buNone/>
            </a:pPr>
            <a:fld id="{1D2BE39E-5B9B-4210-9E02-7CF4C6C7A5C1}" type="slidenum">
              <a:rPr lang="en-US" altLang="en-US" sz="675" kern="1200">
                <a:solidFill>
                  <a:prstClr val="black"/>
                </a:solidFill>
                <a:ea typeface="+mn-ea"/>
                <a:cs typeface="+mn-cs"/>
              </a:rPr>
              <a:pPr defTabSz="514337" eaLnBrk="1" hangingPunct="1">
                <a:spcBef>
                  <a:spcPct val="0"/>
                </a:spcBef>
                <a:buClrTx/>
                <a:buSzTx/>
                <a:buNone/>
              </a:pPr>
              <a:t>13</a:t>
            </a:fld>
            <a:endParaRPr lang="en-US" altLang="en-US" sz="675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graphicFrame>
        <p:nvGraphicFramePr>
          <p:cNvPr id="583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67545"/>
              </p:ext>
            </p:extLst>
          </p:nvPr>
        </p:nvGraphicFramePr>
        <p:xfrm>
          <a:off x="1928181" y="1889761"/>
          <a:ext cx="4761085" cy="109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819900" imgH="1475232" progId="Word.Document.8">
                  <p:embed/>
                </p:oleObj>
              </mc:Choice>
              <mc:Fallback>
                <p:oleObj name="Document" r:id="rId3" imgW="6819900" imgH="1475232" progId="Word.Document.8">
                  <p:embed/>
                  <p:pic>
                    <p:nvPicPr>
                      <p:cNvPr id="583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181" y="1889761"/>
                        <a:ext cx="4761085" cy="1098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808091"/>
              </p:ext>
            </p:extLst>
          </p:nvPr>
        </p:nvGraphicFramePr>
        <p:xfrm>
          <a:off x="3065826" y="4520140"/>
          <a:ext cx="3347283" cy="1351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300" imgH="1219200" progId="Equation.3">
                  <p:embed/>
                </p:oleObj>
              </mc:Choice>
              <mc:Fallback>
                <p:oleObj name="Equation" r:id="rId5" imgW="2019300" imgH="1219200" progId="Equation.3">
                  <p:embed/>
                  <p:pic>
                    <p:nvPicPr>
                      <p:cNvPr id="583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826" y="4520140"/>
                        <a:ext cx="3347283" cy="135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206F83-B1E6-F026-1463-355FF57CDAE5}"/>
                  </a:ext>
                </a:extLst>
              </p14:cNvPr>
              <p14:cNvContentPartPr/>
              <p14:nvPr/>
            </p14:nvContentPartPr>
            <p14:xfrm>
              <a:off x="394560" y="1671480"/>
              <a:ext cx="8582760" cy="460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206F83-B1E6-F026-1463-355FF57CDA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200" y="1662120"/>
                <a:ext cx="860148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62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sz="1800" i="1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1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popular distance measure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two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data objects,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order (the distance so defined is also called L-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&gt; 0 if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≠ 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0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(Positive definiteness)</a:t>
            </a: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d(j,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(Symmetry)</a:t>
            </a:r>
          </a:p>
          <a:p>
            <a:pPr marL="628650" lvl="1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d(k, j)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(Triangle Inequality)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450"/>
              </a:spcBef>
              <a:spcAft>
                <a:spcPts val="450"/>
              </a:spcAft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distance that satisfies these properties is a </a:t>
            </a: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</a:p>
        </p:txBody>
      </p:sp>
      <p:sp>
        <p:nvSpPr>
          <p:cNvPr id="61442" name="Slide Number Placeholder 5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36D644AB-E39F-4C78-9986-D66EE2B8E8D9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14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100" y="189711"/>
            <a:ext cx="8978900" cy="12223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Measures of Dis/similarity </a:t>
            </a:r>
            <a:br>
              <a:rPr lang="en-US" sz="3200" dirty="0"/>
            </a:br>
            <a:r>
              <a:rPr lang="en-US" sz="2800" dirty="0">
                <a:solidFill>
                  <a:srgbClr val="C00000"/>
                </a:solidFill>
              </a:rPr>
              <a:t>Distances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</p:txBody>
      </p:sp>
      <p:pic>
        <p:nvPicPr>
          <p:cNvPr id="61445" name="Picture 7" descr="eqminkows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85" y="1870010"/>
            <a:ext cx="480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B7456A-1197-864F-8654-02F1D6F0F9D0}"/>
                  </a:ext>
                </a:extLst>
              </p14:cNvPr>
              <p14:cNvContentPartPr/>
              <p14:nvPr/>
            </p14:nvContentPartPr>
            <p14:xfrm>
              <a:off x="3416400" y="2533680"/>
              <a:ext cx="3777480" cy="264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B7456A-1197-864F-8654-02F1D6F0F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7040" y="2524320"/>
                <a:ext cx="3796200" cy="26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2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70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551078" y="2199476"/>
          <a:ext cx="429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4292600" imgH="431800" progId="Equation.3">
                  <p:embed/>
                </p:oleObj>
              </mc:Choice>
              <mc:Fallback>
                <p:oleObj name="Microsoft Equation 3.0" r:id="rId3" imgW="4292600" imgH="431800" progId="Equation.3">
                  <p:embed/>
                  <p:pic>
                    <p:nvPicPr>
                      <p:cNvPr id="624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078" y="2199476"/>
                        <a:ext cx="429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6" name="Slide Number Placeholder 6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90F997E8-5A52-43AE-A148-F37C87DD8774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15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3861" y="1515428"/>
            <a:ext cx="8567738" cy="4083050"/>
          </a:xfrm>
        </p:spPr>
        <p:txBody>
          <a:bodyPr/>
          <a:lstStyle/>
          <a:p>
            <a:pPr eaLnBrk="1" hangingPunct="1"/>
            <a:r>
              <a:rPr lang="en-US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1:  </a:t>
            </a:r>
            <a:r>
              <a:rPr lang="en-US" altLang="en-US" sz="15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(city block, L</a:t>
            </a:r>
            <a:r>
              <a:rPr lang="en-US" altLang="en-US" sz="15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</a:t>
            </a:r>
            <a:r>
              <a:rPr lang="en-US" altLang="en-US" sz="15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lvl="1" eaLnBrk="1" hangingPunct="1"/>
            <a:endParaRPr lang="en-US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2:  (L</a:t>
            </a:r>
            <a:r>
              <a:rPr lang="en-US" alt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 </a:t>
            </a:r>
            <a:r>
              <a:rPr lang="en-US" altLang="en-US" sz="15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lvl="4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altLang="en-US" sz="15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“supremum”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1500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en-US" sz="15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norm, L</a:t>
            </a:r>
            <a:r>
              <a:rPr lang="en-US" altLang="en-US" sz="15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15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norm) distance. </a:t>
            </a:r>
          </a:p>
          <a:p>
            <a:pPr lvl="1" eaLnBrk="1" hangingPunct="1"/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maximum difference between any component (attribute) of the vectors</a:t>
            </a:r>
          </a:p>
          <a:p>
            <a:pPr lvl="1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7526"/>
            <a:ext cx="877824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Measures of Dis/similarity </a:t>
            </a:r>
            <a:br>
              <a:rPr lang="en-US" sz="3200" dirty="0"/>
            </a:br>
            <a:r>
              <a:rPr lang="en-US" sz="2800" dirty="0">
                <a:solidFill>
                  <a:srgbClr val="C00000"/>
                </a:solidFill>
              </a:rPr>
              <a:t>Distances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Special Cases of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469" name="Object 4"/>
          <p:cNvGraphicFramePr>
            <a:graphicFrameLocks noChangeAspect="1"/>
          </p:cNvGraphicFramePr>
          <p:nvPr/>
        </p:nvGraphicFramePr>
        <p:xfrm>
          <a:off x="2830511" y="3210718"/>
          <a:ext cx="37544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03800" imgH="584200" progId="Equation.3">
                  <p:embed/>
                </p:oleObj>
              </mc:Choice>
              <mc:Fallback>
                <p:oleObj name="Equation" r:id="rId5" imgW="5003800" imgH="584200" progId="Equation.3">
                  <p:embed/>
                  <p:pic>
                    <p:nvPicPr>
                      <p:cNvPr id="624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1" y="3210718"/>
                        <a:ext cx="37544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4935445"/>
            <a:ext cx="45148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904FAD-22D9-B95D-AABA-7C6CB76B2EE6}"/>
                  </a:ext>
                </a:extLst>
              </p14:cNvPr>
              <p14:cNvContentPartPr/>
              <p14:nvPr/>
            </p14:nvContentPartPr>
            <p14:xfrm>
              <a:off x="497160" y="1761840"/>
              <a:ext cx="7794360" cy="300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904FAD-22D9-B95D-AABA-7C6CB76B2E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800" y="1752480"/>
                <a:ext cx="7813080" cy="30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71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6E5368-3C9B-421E-8C3A-19BB7208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3490" name="Slide Number Placeholder 5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AFFDC76E-0E85-441D-B1A4-50BB4AC098B2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16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5938"/>
            <a:ext cx="7886700" cy="9937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4977245" y="1433947"/>
            <a:ext cx="229639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>
              <a:spcBef>
                <a:spcPct val="50000"/>
              </a:spcBef>
              <a:buClrTx/>
              <a:buSzTx/>
              <a:buNone/>
            </a:pPr>
            <a:r>
              <a:rPr lang="en-US" altLang="en-US" sz="1500" b="1" dirty="0">
                <a:solidFill>
                  <a:prstClr val="black"/>
                </a:solidFill>
                <a:latin typeface="Arial" panose="020B0604020202020204" pitchFamily="34" charset="0"/>
              </a:rPr>
              <a:t>(Dissimilarity Matrices)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955965" y="1948297"/>
          <a:ext cx="2221706" cy="1022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838249" imgH="819302" progId="Excel.Sheet.8">
                  <p:embed/>
                </p:oleObj>
              </mc:Choice>
              <mc:Fallback>
                <p:oleObj name="Worksheet" r:id="rId3" imgW="1838249" imgH="819302" progId="Excel.Sheet.8">
                  <p:embed/>
                  <p:pic>
                    <p:nvPicPr>
                      <p:cNvPr id="634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965" y="1948297"/>
                        <a:ext cx="2221706" cy="1022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4457713" y="2069869"/>
          <a:ext cx="3416699" cy="915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057449" imgH="819302" progId="Excel.Sheet.8">
                  <p:embed/>
                </p:oleObj>
              </mc:Choice>
              <mc:Fallback>
                <p:oleObj name="Worksheet" r:id="rId5" imgW="3057449" imgH="819302" progId="Excel.Sheet.8">
                  <p:embed/>
                  <p:pic>
                    <p:nvPicPr>
                      <p:cNvPr id="634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13" y="2069869"/>
                        <a:ext cx="3416699" cy="915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4453554" y="3325092"/>
          <a:ext cx="3439631" cy="92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3057449" imgH="819302" progId="Excel.Sheet.8">
                  <p:embed/>
                </p:oleObj>
              </mc:Choice>
              <mc:Fallback>
                <p:oleObj name="Worksheet" r:id="rId7" imgW="3057449" imgH="819302" progId="Excel.Sheet.8">
                  <p:embed/>
                  <p:pic>
                    <p:nvPicPr>
                      <p:cNvPr id="634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3554" y="3325092"/>
                        <a:ext cx="3439631" cy="921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4384978" y="4609100"/>
          <a:ext cx="3439631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3057449" imgH="838200" progId="Excel.Sheet.8">
                  <p:embed/>
                </p:oleObj>
              </mc:Choice>
              <mc:Fallback>
                <p:oleObj name="Worksheet" r:id="rId9" imgW="3057449" imgH="838200" progId="Excel.Sheet.8">
                  <p:embed/>
                  <p:pic>
                    <p:nvPicPr>
                      <p:cNvPr id="6349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978" y="4609100"/>
                        <a:ext cx="3439631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3226685" y="2041826"/>
            <a:ext cx="193238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050" b="1" dirty="0">
                <a:solidFill>
                  <a:prstClr val="black"/>
                </a:solidFill>
              </a:rPr>
              <a:t>Manhattan (L</a:t>
            </a:r>
            <a:r>
              <a:rPr lang="en-US" altLang="en-US" sz="1050" b="1" baseline="-25000" dirty="0">
                <a:solidFill>
                  <a:prstClr val="black"/>
                </a:solidFill>
              </a:rPr>
              <a:t>1</a:t>
            </a:r>
            <a:r>
              <a:rPr lang="en-US" altLang="en-US" sz="1050" b="1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3392619" y="3319905"/>
            <a:ext cx="11336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050" b="1" dirty="0">
                <a:solidFill>
                  <a:prstClr val="black"/>
                </a:solidFill>
              </a:rPr>
              <a:t>Euclidean (L</a:t>
            </a:r>
            <a:r>
              <a:rPr lang="en-US" altLang="en-US" sz="1050" b="1" baseline="-25000" dirty="0">
                <a:solidFill>
                  <a:prstClr val="black"/>
                </a:solidFill>
              </a:rPr>
              <a:t>2</a:t>
            </a:r>
            <a:r>
              <a:rPr lang="en-US" altLang="en-US" sz="1050" b="1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3512116" y="4644743"/>
            <a:ext cx="96212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050" b="1" dirty="0">
                <a:solidFill>
                  <a:prstClr val="black"/>
                </a:solidFill>
              </a:rPr>
              <a:t>Supremum </a:t>
            </a: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/>
        </p:nvGraphicFramePr>
        <p:xfrm>
          <a:off x="791117" y="3065319"/>
          <a:ext cx="2135238" cy="270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martDraw" r:id="rId11" imgW="4379976" imgH="5551932" progId="SmartDraw.2">
                  <p:embed/>
                </p:oleObj>
              </mc:Choice>
              <mc:Fallback>
                <p:oleObj name="SmartDraw" r:id="rId11" imgW="4379976" imgH="5551932" progId="SmartDraw.2">
                  <p:embed/>
                  <p:pic>
                    <p:nvPicPr>
                      <p:cNvPr id="6350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117" y="3065319"/>
                        <a:ext cx="2135238" cy="2706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D2E6FF-C1F7-1B81-E11D-583599992441}"/>
                  </a:ext>
                </a:extLst>
              </p14:cNvPr>
              <p14:cNvContentPartPr/>
              <p14:nvPr/>
            </p14:nvContentPartPr>
            <p14:xfrm>
              <a:off x="1316160" y="2233080"/>
              <a:ext cx="2945520" cy="305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D2E6FF-C1F7-1B81-E11D-5835999924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6800" y="2223720"/>
                <a:ext cx="2964240" cy="30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19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00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3943350" y="3554413"/>
          <a:ext cx="952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087" imgH="406224" progId="Equation.3">
                  <p:embed/>
                </p:oleObj>
              </mc:Choice>
              <mc:Fallback>
                <p:oleObj name="Equation" r:id="rId3" imgW="952087" imgH="406224" progId="Equation.3">
                  <p:embed/>
                  <p:pic>
                    <p:nvPicPr>
                      <p:cNvPr id="5940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554413"/>
                        <a:ext cx="952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" name="Slide Number Placeholder 6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7145E8D7-6790-44B8-8145-A7CC18F5CC8A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17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7375" y="1362075"/>
            <a:ext cx="8556625" cy="4186238"/>
          </a:xfrm>
          <a:noFill/>
        </p:spPr>
        <p:txBody>
          <a:bodyPr vert="horz" lIns="69056" tIns="34529" rIns="69056" bIns="34529" rtlCol="0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Z-score: </a:t>
            </a:r>
          </a:p>
          <a:p>
            <a:pPr lvl="1">
              <a:lnSpc>
                <a:spcPct val="110000"/>
              </a:lnSpc>
              <a:spcBef>
                <a:spcPts val="135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raw score to be standardized,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 of the population,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</a:t>
            </a:r>
            <a:endParaRPr lang="el-G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when the raw score is below the mean, “+” when above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0040" y="804157"/>
            <a:ext cx="7886700" cy="442913"/>
          </a:xfrm>
          <a:noFill/>
        </p:spPr>
        <p:txBody>
          <a:bodyPr vert="horz" lIns="69056" tIns="34529" rIns="69056" bIns="34529" rtlCol="0" anchor="ctr">
            <a:noAutofit/>
          </a:bodyPr>
          <a:lstStyle/>
          <a:p>
            <a:pPr eaLnBrk="1" hangingPunct="1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Numeric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72758F-0344-A172-5E49-F3F962484987}"/>
                  </a:ext>
                </a:extLst>
              </p14:cNvPr>
              <p14:cNvContentPartPr/>
              <p14:nvPr/>
            </p14:nvContentPartPr>
            <p14:xfrm>
              <a:off x="2777760" y="1452960"/>
              <a:ext cx="377640" cy="17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72758F-0344-A172-5E49-F3F9624849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8400" y="1443600"/>
                <a:ext cx="39636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05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7978E105-DB0F-4C53-AF29-904D880AF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" y="217489"/>
            <a:ext cx="7886700" cy="1325562"/>
          </a:xfrm>
        </p:spPr>
        <p:txBody>
          <a:bodyPr lIns="69056" tIns="34529" rIns="69056" bIns="34529"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latin typeface="Arial"/>
                <a:cs typeface="Arial"/>
              </a:rPr>
              <a:t>Measures of Dis/similarity : </a:t>
            </a:r>
            <a:r>
              <a:rPr lang="en-US" altLang="en-US" sz="3200" dirty="0"/>
              <a:t>Ordinal Variables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AE4691A-9C47-418E-B172-A36E96575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88" y="1400175"/>
            <a:ext cx="7886700" cy="4351338"/>
          </a:xfrm>
        </p:spPr>
        <p:txBody>
          <a:bodyPr lIns="69056" tIns="34529" rIns="69056" bIns="34529"/>
          <a:lstStyle/>
          <a:p>
            <a:pPr eaLnBrk="1" hangingPunct="1">
              <a:lnSpc>
                <a:spcPct val="110000"/>
              </a:lnSpc>
            </a:pPr>
            <a:r>
              <a:rPr lang="en-US" altLang="en-US"/>
              <a:t>An ordinal variable can be discrete or continuous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/>
              <a:t>Order is important, e.g., rank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/>
              <a:t>Can be treated like interval-scaled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replace </a:t>
            </a:r>
            <a:r>
              <a:rPr lang="en-US" altLang="en-US" i="1"/>
              <a:t>x</a:t>
            </a:r>
            <a:r>
              <a:rPr lang="en-US" altLang="en-US" i="1" baseline="-25000"/>
              <a:t>if</a:t>
            </a:r>
            <a:r>
              <a:rPr lang="en-US" altLang="en-US" baseline="-25000"/>
              <a:t> </a:t>
            </a:r>
            <a:r>
              <a:rPr lang="en-US" altLang="en-US"/>
              <a:t> by their rank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map the range of each variable onto [0, 1] by replacing</a:t>
            </a:r>
            <a:r>
              <a:rPr lang="en-US" altLang="en-US" i="1"/>
              <a:t> i</a:t>
            </a:r>
            <a:r>
              <a:rPr lang="en-US" altLang="en-US"/>
              <a:t>-th object in the </a:t>
            </a:r>
            <a:r>
              <a:rPr lang="en-US" altLang="en-US" i="1"/>
              <a:t>f</a:t>
            </a:r>
            <a:r>
              <a:rPr lang="en-US" altLang="en-US"/>
              <a:t>-th variable by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/>
          </a:p>
          <a:p>
            <a:pPr lvl="1" eaLnBrk="1" hangingPunct="1">
              <a:lnSpc>
                <a:spcPct val="110000"/>
              </a:lnSpc>
            </a:pPr>
            <a:endParaRPr lang="en-US" altLang="en-US"/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compute the dissimilarity using methods for interval-scaled variables</a:t>
            </a:r>
          </a:p>
        </p:txBody>
      </p:sp>
      <p:sp>
        <p:nvSpPr>
          <p:cNvPr id="71684" name="Slide Number Placeholder 5">
            <a:extLst>
              <a:ext uri="{FF2B5EF4-FFF2-40B4-BE49-F238E27FC236}">
                <a16:creationId xmlns:a16="http://schemas.microsoft.com/office/drawing/2014/main" id="{F26479F5-5A5A-4D73-A4DC-0A00A10C9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62A82F63-C8F1-4AD2-A0C6-F91EDD077BCD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18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1685" name="Object 4">
            <a:extLst>
              <a:ext uri="{FF2B5EF4-FFF2-40B4-BE49-F238E27FC236}">
                <a16:creationId xmlns:a16="http://schemas.microsoft.com/office/drawing/2014/main" id="{6109BED7-76C8-4C78-B24E-DAEF4FE13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7488" y="3270250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68400" imgH="711200" progId="Equation.3">
                  <p:embed/>
                </p:oleObj>
              </mc:Choice>
              <mc:Fallback>
                <p:oleObj name="Equation" r:id="rId3" imgW="1168400" imgH="711200" progId="Equation.3">
                  <p:embed/>
                  <p:pic>
                    <p:nvPicPr>
                      <p:cNvPr id="71685" name="Object 4">
                        <a:extLst>
                          <a:ext uri="{FF2B5EF4-FFF2-40B4-BE49-F238E27FC236}">
                            <a16:creationId xmlns:a16="http://schemas.microsoft.com/office/drawing/2014/main" id="{6109BED7-76C8-4C78-B24E-DAEF4FE13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3270250"/>
                        <a:ext cx="1828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5">
            <a:extLst>
              <a:ext uri="{FF2B5EF4-FFF2-40B4-BE49-F238E27FC236}">
                <a16:creationId xmlns:a16="http://schemas.microsoft.com/office/drawing/2014/main" id="{2FAAC7B0-B1C0-48D0-98D0-4796E8517C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7613" y="2478088"/>
          <a:ext cx="165735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0" imgH="368300" progId="Equation.3">
                  <p:embed/>
                </p:oleObj>
              </mc:Choice>
              <mc:Fallback>
                <p:oleObj name="Equation" r:id="rId5" imgW="1397000" imgH="368300" progId="Equation.3">
                  <p:embed/>
                  <p:pic>
                    <p:nvPicPr>
                      <p:cNvPr id="71686" name="Object 5">
                        <a:extLst>
                          <a:ext uri="{FF2B5EF4-FFF2-40B4-BE49-F238E27FC236}">
                            <a16:creationId xmlns:a16="http://schemas.microsoft.com/office/drawing/2014/main" id="{2FAAC7B0-B1C0-48D0-98D0-4796E8517C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3" y="2478088"/>
                        <a:ext cx="165735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3983B7-CAE4-E050-4BF4-72E0303479C6}"/>
                  </a:ext>
                </a:extLst>
              </p14:cNvPr>
              <p14:cNvContentPartPr/>
              <p14:nvPr/>
            </p14:nvContentPartPr>
            <p14:xfrm>
              <a:off x="677520" y="2190240"/>
              <a:ext cx="8029800" cy="3596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3983B7-CAE4-E050-4BF4-72E0303479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160" y="2180880"/>
                <a:ext cx="8048520" cy="36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85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31E8-00DF-4F91-9ABC-105D90DD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120CB2-C9C7-49B3-A768-42A3F38C04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097437F0-4CE8-4C83-A760-8FC24B14D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808163"/>
            <a:ext cx="75152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5">
            <a:extLst>
              <a:ext uri="{FF2B5EF4-FFF2-40B4-BE49-F238E27FC236}">
                <a16:creationId xmlns:a16="http://schemas.microsoft.com/office/drawing/2014/main" id="{BAC0CDC2-0E24-4932-8DBC-8C4240558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74775"/>
            <a:ext cx="82296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database may contain all attribute types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Nominal, symmetric binary, asymmetric binary, numeric, ordinal</a:t>
            </a:r>
          </a:p>
        </p:txBody>
      </p:sp>
      <p:sp>
        <p:nvSpPr>
          <p:cNvPr id="73733" name="Rectangle 6">
            <a:extLst>
              <a:ext uri="{FF2B5EF4-FFF2-40B4-BE49-F238E27FC236}">
                <a16:creationId xmlns:a16="http://schemas.microsoft.com/office/drawing/2014/main" id="{BCFC413F-D245-4526-B56C-5DD06D3C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97557"/>
            <a:ext cx="7620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b="1" dirty="0">
                <a:latin typeface="Arial"/>
                <a:cs typeface="Arial"/>
              </a:rPr>
              <a:t>Measures of Dis/similarity </a:t>
            </a:r>
            <a:br>
              <a:rPr lang="en-US" b="1" dirty="0">
                <a:latin typeface="Arial"/>
                <a:cs typeface="Arial"/>
              </a:rPr>
            </a:b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Attributes of Mixed Type: Gower distance</a:t>
            </a:r>
            <a:endParaRPr kumimoji="0" lang="en-I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734" name="Rectangle 7">
            <a:extLst>
              <a:ext uri="{FF2B5EF4-FFF2-40B4-BE49-F238E27FC236}">
                <a16:creationId xmlns:a16="http://schemas.microsoft.com/office/drawing/2014/main" id="{39CA7A32-4807-42E3-90E6-8D2EF1A46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6122988"/>
            <a:ext cx="7877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https://healthcare.ai/clustering-non-continuous-variables/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B0EFD2-B2D1-C8CC-BA7A-4E0674B36326}"/>
                  </a:ext>
                </a:extLst>
              </p14:cNvPr>
              <p14:cNvContentPartPr/>
              <p14:nvPr/>
            </p14:nvContentPartPr>
            <p14:xfrm>
              <a:off x="325800" y="1238760"/>
              <a:ext cx="8655840" cy="403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B0EFD2-B2D1-C8CC-BA7A-4E0674B36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440" y="1229400"/>
                <a:ext cx="8674560" cy="40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16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"/>
          <p:cNvSpPr txBox="1">
            <a:spLocks noGrp="1"/>
          </p:cNvSpPr>
          <p:nvPr>
            <p:ph type="title" idx="4294967295"/>
          </p:nvPr>
        </p:nvSpPr>
        <p:spPr>
          <a:xfrm>
            <a:off x="173059" y="429320"/>
            <a:ext cx="792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Machine Learning</a:t>
            </a:r>
            <a:endParaRPr sz="2400"/>
          </a:p>
        </p:txBody>
      </p:sp>
      <p:sp>
        <p:nvSpPr>
          <p:cNvPr id="1827" name="Google Shape;1827;p2"/>
          <p:cNvSpPr txBox="1"/>
          <p:nvPr/>
        </p:nvSpPr>
        <p:spPr>
          <a:xfrm>
            <a:off x="2438619" y="890985"/>
            <a:ext cx="5698928" cy="28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840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1572"/>
                </a:solidFill>
                <a:latin typeface="Arial"/>
                <a:ea typeface="Arial"/>
                <a:cs typeface="Arial"/>
                <a:sym typeface="Arial"/>
              </a:rPr>
              <a:t>Disclaimer and Acknowledgement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8" name="Google Shape;182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3267" y="1324075"/>
            <a:ext cx="760133" cy="7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2"/>
          <p:cNvSpPr/>
          <p:nvPr/>
        </p:nvSpPr>
        <p:spPr>
          <a:xfrm>
            <a:off x="173059" y="2362200"/>
            <a:ext cx="8818541" cy="453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39091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content of modules &amp; context under topics are planned by the course owner Dr.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Sugata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grateful acknowledgement to many others who made their course materials freely available online</a:t>
            </a:r>
            <a:endParaRPr dirty="0"/>
          </a:p>
          <a:p>
            <a:pPr marL="0" marR="0" lvl="0" indent="-101600" algn="l" rtl="0">
              <a:spcBef>
                <a:spcPts val="34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here by acknowledge all the contributors for their material and inputs.</a:t>
            </a:r>
            <a:endParaRPr dirty="0"/>
          </a:p>
          <a:p>
            <a:pPr marL="0" marR="0" lvl="0" indent="-101600" algn="l" rtl="0"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provided source information wherever necessary</a:t>
            </a:r>
            <a:endParaRPr dirty="0"/>
          </a:p>
          <a:p>
            <a:pPr marL="0" marR="0" lvl="0" indent="-101600" algn="l" rtl="0"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Students are requested to refer to the textbook w.r.t detailed content of the presentation deck shared over canvas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01600" algn="l" rtl="0"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 have reduced the slides from canvas and modified the content flow to suit the requirements of the course and for ease of class presentation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4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Slide Source / Preparation / Review: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 BITS </a:t>
            </a:r>
            <a:r>
              <a:rPr lang="en-US" sz="1400" u="sng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r>
              <a:rPr lang="en-US" sz="14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WILP</a:t>
            </a:r>
            <a:r>
              <a:rPr lang="en-US" sz="14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Prof.Sugata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Prof.Chetana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Prof.Monali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Prof.Rajavadhana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Prof.Seetha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Prof.Anita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, Prof.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Swarna</a:t>
            </a:r>
            <a:endParaRPr sz="140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External: 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CS109 and CS229 Stanford lecture notes, </a:t>
            </a:r>
            <a:r>
              <a:rPr lang="en-US" sz="1400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Dr.Andrew</a:t>
            </a:r>
            <a:r>
              <a:rPr lang="en-US" sz="1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NG and many others who made their course materials freely available online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D186-A05A-4BA9-8500-C6792365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57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</a:t>
            </a:r>
            <a:endParaRPr lang="en-IN" dirty="0"/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5C42169F-2224-439B-8267-ADF2DF36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400175"/>
            <a:ext cx="7886700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/>
              <a:t>Based on the information given in the table below, find most similar and most dissimilar persons among them. Apply min-max normalization on income to obtain [0,1] range. Consider profession and mother tongue as nominal. Consider native place as ordinal variable with ranking order of [Village, Small Town, Suburban, Metropolitan]. Give equal weight to each attribute.</a:t>
            </a:r>
            <a:endParaRPr lang="en-IN" altLang="en-US"/>
          </a:p>
          <a:p>
            <a:pPr marL="0" indent="0" algn="just">
              <a:buFont typeface="Arial" panose="020B0604020202020204" pitchFamily="34" charset="0"/>
              <a:buNone/>
            </a:pPr>
            <a:endParaRPr lang="en-I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C8EB-12A0-464E-B926-20F32AB452D0}"/>
              </a:ext>
            </a:extLst>
          </p:cNvPr>
          <p:cNvGraphicFramePr>
            <a:graphicFrameLocks noGrp="1"/>
          </p:cNvGraphicFramePr>
          <p:nvPr/>
        </p:nvGraphicFramePr>
        <p:xfrm>
          <a:off x="2001838" y="3571875"/>
          <a:ext cx="5802311" cy="15509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Income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Profession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Mother tongue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Native Place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Bengali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Village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Balram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Scientist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Hindi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Small Town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Bharat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Carpenter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Hindi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Suburban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Kishan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Bhojpuri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Metropolitan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B5CAB-B2C0-4191-804D-C0079A2AD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A99B0D-CC72-47E7-9CB5-5AC15F011C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6565B2-F994-64FD-8B8D-38FFC50AF44C}"/>
                  </a:ext>
                </a:extLst>
              </p14:cNvPr>
              <p14:cNvContentPartPr/>
              <p14:nvPr/>
            </p14:nvContentPartPr>
            <p14:xfrm>
              <a:off x="458640" y="1796040"/>
              <a:ext cx="6915240" cy="302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6565B2-F994-64FD-8B8D-38FFC50AF4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280" y="1786680"/>
                <a:ext cx="6933600" cy="30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97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503-38E5-406A-8634-B2D0F8E3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57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5881B5-22AF-4092-AF66-9914456055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5763" y="1949450"/>
          <a:ext cx="5526087" cy="1354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1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Income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Profession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Mother tongue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Native Place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Bengali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Balram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Scientist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Hindi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Bharat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Carpenter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Hindi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Kishan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Bhojpuri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9" marR="6856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817" name="Rectangle 7">
            <a:extLst>
              <a:ext uri="{FF2B5EF4-FFF2-40B4-BE49-F238E27FC236}">
                <a16:creationId xmlns:a16="http://schemas.microsoft.com/office/drawing/2014/main" id="{7BC84FF0-BD27-4BCB-86D8-0673945A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1392238"/>
            <a:ext cx="838517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normalizing income and quantifying native place, we 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d(Ram,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Balram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0.67+1+1+(2-1)/(4-1)=3      d(Ram, Bharat) = 0.33+1+1+(3-1)/(4-1)=3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d(Ram,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Kishan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0.33+0+1+(4-1)/(4-1) = 2.33  d(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Balram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Bharat) = 0.33+1+0+(3-2)/(4-1)=1.67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Balram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Kishan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1+1+1+(4-2)/(4-1) = 3.67  d(Bharat,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Kishan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0.67+1+1+(4-3)/(4-1) = 3</a:t>
            </a:r>
            <a:endParaRPr kumimoji="0" lang="en-I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similar –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Balram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Bharat;    Most dissimilar –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Balram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Kishan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Gower’s Distance = d(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/ 4 (with equal weights it becomes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 average)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will range from 0 to 1.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2E735-ADC2-4758-956A-090EE503D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86A0A5-1C00-41FB-814C-9313C737E4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07F3CD-52D0-D767-12FB-6DF0F472D794}"/>
                  </a:ext>
                </a:extLst>
              </p14:cNvPr>
              <p14:cNvContentPartPr/>
              <p14:nvPr/>
            </p14:nvContentPartPr>
            <p14:xfrm>
              <a:off x="458640" y="1688760"/>
              <a:ext cx="7755480" cy="438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07F3CD-52D0-D767-12FB-6DF0F472D7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280" y="1679400"/>
                <a:ext cx="7774200" cy="44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6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5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16"/>
          <p:cNvSpPr txBox="1">
            <a:spLocks noGrp="1"/>
          </p:cNvSpPr>
          <p:nvPr>
            <p:ph type="title"/>
          </p:nvPr>
        </p:nvSpPr>
        <p:spPr>
          <a:xfrm>
            <a:off x="400050" y="472356"/>
            <a:ext cx="617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Measures of Dis/similarity </a:t>
            </a:r>
            <a:br>
              <a:rPr lang="en-US" sz="2400" b="1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Curse of Dimensionality</a:t>
            </a:r>
            <a:endParaRPr sz="24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16"/>
          <p:cNvSpPr/>
          <p:nvPr/>
        </p:nvSpPr>
        <p:spPr>
          <a:xfrm>
            <a:off x="400050" y="1296742"/>
            <a:ext cx="4572000" cy="558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uses all attributes to classify instances</a:t>
            </a:r>
            <a:endParaRPr/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If the target concept depends on only a few of the many available attributes, then the instances that are truly most "similar" may well be a large distance apart.</a:t>
            </a:r>
            <a:endParaRPr/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Curse of dimensionality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nearest neighbor is easily misled when instance space is high-dimensional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1: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weigh the attributes differently (use cross-validation to determine the weights)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2: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eliminate the least relevant attributes (again, use cross-validation to determine which attributes to eliminate)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2" name="Google Shape;1972;p16"/>
          <p:cNvGrpSpPr/>
          <p:nvPr/>
        </p:nvGrpSpPr>
        <p:grpSpPr>
          <a:xfrm>
            <a:off x="5943600" y="1600200"/>
            <a:ext cx="2590800" cy="2209800"/>
            <a:chOff x="2133600" y="2895600"/>
            <a:chExt cx="3886200" cy="3581400"/>
          </a:xfrm>
        </p:grpSpPr>
        <p:cxnSp>
          <p:nvCxnSpPr>
            <p:cNvPr id="1973" name="Google Shape;1973;p16"/>
            <p:cNvCxnSpPr/>
            <p:nvPr/>
          </p:nvCxnSpPr>
          <p:spPr>
            <a:xfrm rot="10800000" flipH="1">
              <a:off x="3124200" y="4572000"/>
              <a:ext cx="21336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1974" name="Google Shape;1974;p16"/>
            <p:cNvGrpSpPr/>
            <p:nvPr/>
          </p:nvGrpSpPr>
          <p:grpSpPr>
            <a:xfrm>
              <a:off x="2133600" y="2895600"/>
              <a:ext cx="3886200" cy="3581400"/>
              <a:chOff x="2133600" y="2895600"/>
              <a:chExt cx="3886200" cy="3581400"/>
            </a:xfrm>
          </p:grpSpPr>
          <p:cxnSp>
            <p:nvCxnSpPr>
              <p:cNvPr id="1975" name="Google Shape;1975;p16"/>
              <p:cNvCxnSpPr/>
              <p:nvPr/>
            </p:nvCxnSpPr>
            <p:spPr>
              <a:xfrm>
                <a:off x="3124200" y="5257800"/>
                <a:ext cx="289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grpSp>
            <p:nvGrpSpPr>
              <p:cNvPr id="1976" name="Google Shape;1976;p16"/>
              <p:cNvGrpSpPr/>
              <p:nvPr/>
            </p:nvGrpSpPr>
            <p:grpSpPr>
              <a:xfrm>
                <a:off x="2133600" y="2895600"/>
                <a:ext cx="2667000" cy="3581400"/>
                <a:chOff x="2133600" y="2895600"/>
                <a:chExt cx="2667000" cy="3581400"/>
              </a:xfrm>
            </p:grpSpPr>
            <p:cxnSp>
              <p:nvCxnSpPr>
                <p:cNvPr id="1977" name="Google Shape;1977;p16"/>
                <p:cNvCxnSpPr/>
                <p:nvPr/>
              </p:nvCxnSpPr>
              <p:spPr>
                <a:xfrm>
                  <a:off x="3124200" y="2895600"/>
                  <a:ext cx="0" cy="236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78" name="Google Shape;1978;p16"/>
                <p:cNvCxnSpPr/>
                <p:nvPr/>
              </p:nvCxnSpPr>
              <p:spPr>
                <a:xfrm flipH="1">
                  <a:off x="2133600" y="5257800"/>
                  <a:ext cx="990600" cy="121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79" name="Google Shape;1979;p16"/>
                <p:cNvCxnSpPr/>
                <p:nvPr/>
              </p:nvCxnSpPr>
              <p:spPr>
                <a:xfrm rot="10800000">
                  <a:off x="2514600" y="4953000"/>
                  <a:ext cx="609600" cy="30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80" name="Google Shape;1980;p16"/>
                <p:cNvCxnSpPr/>
                <p:nvPr/>
              </p:nvCxnSpPr>
              <p:spPr>
                <a:xfrm rot="10800000" flipH="1">
                  <a:off x="3124200" y="4114800"/>
                  <a:ext cx="304800" cy="1143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1981" name="Google Shape;1981;p16"/>
                <p:cNvSpPr/>
                <p:nvPr/>
              </p:nvSpPr>
              <p:spPr>
                <a:xfrm>
                  <a:off x="3962400" y="39624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Tahoma"/>
                    <a:buNone/>
                  </a:pPr>
                  <a:endParaRPr sz="16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1982" name="Google Shape;1982;p16"/>
                <p:cNvSpPr/>
                <p:nvPr/>
              </p:nvSpPr>
              <p:spPr>
                <a:xfrm>
                  <a:off x="4648200" y="38100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Tahoma"/>
                    <a:buNone/>
                  </a:pPr>
                  <a:endParaRPr sz="16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</p:grpSp>
      </p:grpSp>
      <p:grpSp>
        <p:nvGrpSpPr>
          <p:cNvPr id="1983" name="Google Shape;1983;p16"/>
          <p:cNvGrpSpPr/>
          <p:nvPr/>
        </p:nvGrpSpPr>
        <p:grpSpPr>
          <a:xfrm>
            <a:off x="5394278" y="3904010"/>
            <a:ext cx="3140122" cy="1964733"/>
            <a:chOff x="990600" y="2895600"/>
            <a:chExt cx="5257800" cy="3581400"/>
          </a:xfrm>
        </p:grpSpPr>
        <p:grpSp>
          <p:nvGrpSpPr>
            <p:cNvPr id="1984" name="Google Shape;1984;p16"/>
            <p:cNvGrpSpPr/>
            <p:nvPr/>
          </p:nvGrpSpPr>
          <p:grpSpPr>
            <a:xfrm>
              <a:off x="990600" y="2895600"/>
              <a:ext cx="5029200" cy="3581400"/>
              <a:chOff x="990600" y="2895600"/>
              <a:chExt cx="5029200" cy="3581400"/>
            </a:xfrm>
          </p:grpSpPr>
          <p:cxnSp>
            <p:nvCxnSpPr>
              <p:cNvPr id="1985" name="Google Shape;1985;p16"/>
              <p:cNvCxnSpPr/>
              <p:nvPr/>
            </p:nvCxnSpPr>
            <p:spPr>
              <a:xfrm>
                <a:off x="3124200" y="2895600"/>
                <a:ext cx="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986" name="Google Shape;1986;p16"/>
              <p:cNvCxnSpPr/>
              <p:nvPr/>
            </p:nvCxnSpPr>
            <p:spPr>
              <a:xfrm>
                <a:off x="3124200" y="5257800"/>
                <a:ext cx="289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987" name="Google Shape;1987;p16"/>
              <p:cNvSpPr/>
              <p:nvPr/>
            </p:nvSpPr>
            <p:spPr>
              <a:xfrm>
                <a:off x="3962400" y="3962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Tahoma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1988" name="Google Shape;1988;p16"/>
              <p:cNvCxnSpPr/>
              <p:nvPr/>
            </p:nvCxnSpPr>
            <p:spPr>
              <a:xfrm flipH="1">
                <a:off x="2133600" y="5257800"/>
                <a:ext cx="9906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989" name="Google Shape;1989;p16"/>
              <p:cNvCxnSpPr/>
              <p:nvPr/>
            </p:nvCxnSpPr>
            <p:spPr>
              <a:xfrm rot="10800000">
                <a:off x="990600" y="4191000"/>
                <a:ext cx="2133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990" name="Google Shape;1990;p16"/>
              <p:cNvCxnSpPr/>
              <p:nvPr/>
            </p:nvCxnSpPr>
            <p:spPr>
              <a:xfrm rot="10800000" flipH="1">
                <a:off x="3124200" y="3048000"/>
                <a:ext cx="609600" cy="220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991" name="Google Shape;1991;p16"/>
              <p:cNvSpPr/>
              <p:nvPr/>
            </p:nvSpPr>
            <p:spPr>
              <a:xfrm>
                <a:off x="5181600" y="30480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Tahoma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1992" name="Google Shape;1992;p16"/>
            <p:cNvCxnSpPr/>
            <p:nvPr/>
          </p:nvCxnSpPr>
          <p:spPr>
            <a:xfrm rot="10800000" flipH="1">
              <a:off x="3124200" y="4267200"/>
              <a:ext cx="3124200" cy="99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993" name="Google Shape;1993;p16"/>
          <p:cNvSpPr/>
          <p:nvPr/>
        </p:nvSpPr>
        <p:spPr>
          <a:xfrm>
            <a:off x="5001674" y="833499"/>
            <a:ext cx="4017452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Stretching the axes in the Euclidean space, shortening the axes that correspond to less relevant attributes, and lengthening the axes that correspond to more relevant attributes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7F5CEE-38A9-A90C-74D0-0065EAFA6C40}"/>
                  </a:ext>
                </a:extLst>
              </p14:cNvPr>
              <p14:cNvContentPartPr/>
              <p14:nvPr/>
            </p14:nvContentPartPr>
            <p14:xfrm>
              <a:off x="3408120" y="150120"/>
              <a:ext cx="5685120" cy="6361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7F5CEE-38A9-A90C-74D0-0065EAFA6C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760" y="140760"/>
                <a:ext cx="5703840" cy="637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8" name="Google Shape;199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7" y="1828800"/>
            <a:ext cx="8714897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Google Shape;1999;p19"/>
          <p:cNvGrpSpPr/>
          <p:nvPr/>
        </p:nvGrpSpPr>
        <p:grpSpPr>
          <a:xfrm>
            <a:off x="228600" y="1325417"/>
            <a:ext cx="6270556" cy="400110"/>
            <a:chOff x="228600" y="1325417"/>
            <a:chExt cx="6270556" cy="400110"/>
          </a:xfrm>
        </p:grpSpPr>
        <p:sp>
          <p:nvSpPr>
            <p:cNvPr id="2000" name="Google Shape;2000;p19"/>
            <p:cNvSpPr/>
            <p:nvPr/>
          </p:nvSpPr>
          <p:spPr>
            <a:xfrm>
              <a:off x="228600" y="1325417"/>
              <a:ext cx="5943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000"/>
                <a:buFont typeface="Cambria"/>
                <a:buNone/>
              </a:pPr>
              <a:r>
                <a:rPr lang="en-US" sz="2000" b="1" i="0" u="none" strike="noStrike" cap="none">
                  <a:solidFill>
                    <a:srgbClr val="C00000"/>
                  </a:solidFill>
                  <a:latin typeface="Cambria"/>
                  <a:ea typeface="Cambria"/>
                  <a:cs typeface="Cambria"/>
                  <a:sym typeface="Cambria"/>
                </a:rPr>
                <a:t>Approximating a discrete-valued function</a:t>
              </a:r>
              <a:endParaRPr sz="2000" b="0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2001" name="Google Shape;200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940" y="1430594"/>
              <a:ext cx="1182216" cy="294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2" name="Google Shape;2002;p19"/>
          <p:cNvGrpSpPr/>
          <p:nvPr/>
        </p:nvGrpSpPr>
        <p:grpSpPr>
          <a:xfrm>
            <a:off x="228600" y="4974490"/>
            <a:ext cx="6477000" cy="400110"/>
            <a:chOff x="134921" y="4886579"/>
            <a:chExt cx="6641910" cy="400110"/>
          </a:xfrm>
        </p:grpSpPr>
        <p:pic>
          <p:nvPicPr>
            <p:cNvPr id="2003" name="Google Shape;200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82054" y="4968274"/>
              <a:ext cx="1423605" cy="318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4" name="Google Shape;2004;p19"/>
            <p:cNvSpPr/>
            <p:nvPr/>
          </p:nvSpPr>
          <p:spPr>
            <a:xfrm>
              <a:off x="134921" y="4886579"/>
              <a:ext cx="66419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000"/>
                <a:buFont typeface="Cambria"/>
                <a:buNone/>
              </a:pPr>
              <a:r>
                <a:rPr lang="en-US" sz="2000" b="1" i="0" u="none" strike="noStrike" cap="none">
                  <a:solidFill>
                    <a:srgbClr val="C00000"/>
                  </a:solidFill>
                  <a:latin typeface="Cambria"/>
                  <a:ea typeface="Cambria"/>
                  <a:cs typeface="Cambria"/>
                  <a:sym typeface="Cambria"/>
                </a:rPr>
                <a:t>Approximate a real-valued target function</a:t>
              </a:r>
              <a:endParaRPr/>
            </a:p>
          </p:txBody>
        </p:sp>
      </p:grpSp>
      <p:pic>
        <p:nvPicPr>
          <p:cNvPr id="2005" name="Google Shape;200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0" y="5429401"/>
            <a:ext cx="1905000" cy="669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9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: Algorithm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7" name="Google Shape;2007;p19"/>
          <p:cNvCxnSpPr>
            <a:stCxn id="2005" idx="3"/>
          </p:cNvCxnSpPr>
          <p:nvPr/>
        </p:nvCxnSpPr>
        <p:spPr>
          <a:xfrm rot="10800000">
            <a:off x="4419600" y="4191117"/>
            <a:ext cx="1295400" cy="1572900"/>
          </a:xfrm>
          <a:prstGeom prst="curvedConnector4">
            <a:avLst>
              <a:gd name="adj1" fmla="val -17647"/>
              <a:gd name="adj2" fmla="val 60640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BDB149-E9B1-5E03-8FBF-27CBF56D8B29}"/>
                  </a:ext>
                </a:extLst>
              </p14:cNvPr>
              <p14:cNvContentPartPr/>
              <p14:nvPr/>
            </p14:nvContentPartPr>
            <p14:xfrm>
              <a:off x="1744920" y="3201480"/>
              <a:ext cx="6739200" cy="117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BDB149-E9B1-5E03-8FBF-27CBF56D8B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5560" y="3192120"/>
                <a:ext cx="6757920" cy="119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Choosing the value of k:</a:t>
            </a:r>
            <a:endParaRPr/>
          </a:p>
        </p:txBody>
      </p:sp>
      <p:graphicFrame>
        <p:nvGraphicFramePr>
          <p:cNvPr id="2013" name="Google Shape;2013;p22"/>
          <p:cNvGraphicFramePr/>
          <p:nvPr/>
        </p:nvGraphicFramePr>
        <p:xfrm>
          <a:off x="477808" y="3756818"/>
          <a:ext cx="2896567" cy="245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96567" imgH="2456239" progId="">
                  <p:embed/>
                </p:oleObj>
              </mc:Choice>
              <mc:Fallback>
                <p:oleObj r:id="rId3" imgW="2896567" imgH="2456239" progId="">
                  <p:embed/>
                  <p:pic>
                    <p:nvPicPr>
                      <p:cNvPr id="2013" name="Google Shape;2013;p22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77808" y="3756818"/>
                        <a:ext cx="2896567" cy="2456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4" name="Google Shape;2014;p22"/>
          <p:cNvSpPr txBox="1"/>
          <p:nvPr/>
        </p:nvSpPr>
        <p:spPr>
          <a:xfrm>
            <a:off x="381000" y="2570142"/>
            <a:ext cx="30187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of thumb: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sqrt(N)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N: number of training points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22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: Hyper parameter “K”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913BA4-B867-3FA5-0A89-3CE56C84EC7E}"/>
                  </a:ext>
                </a:extLst>
              </p14:cNvPr>
              <p14:cNvContentPartPr/>
              <p14:nvPr/>
            </p14:nvContentPartPr>
            <p14:xfrm>
              <a:off x="1676160" y="1178640"/>
              <a:ext cx="3807360" cy="196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913BA4-B867-3FA5-0A89-3CE56C84EC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6800" y="1169280"/>
                <a:ext cx="3826080" cy="198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4"/>
          <p:cNvSpPr txBox="1">
            <a:spLocks noGrp="1"/>
          </p:cNvSpPr>
          <p:nvPr>
            <p:ph type="body" idx="1"/>
          </p:nvPr>
        </p:nvSpPr>
        <p:spPr>
          <a:xfrm>
            <a:off x="27709" y="1628002"/>
            <a:ext cx="385849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Compute sum of squares error (SSE) or any other error function for varying values of K (1 to a reasonable X) and plot against K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the plot, the elbow (see pic) gives the value of K beyond which the error function plot almost flattens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As K approaches the total number of instances in the set, error function drops down to ‘0’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1" name="Google Shape;20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449" y="1821965"/>
            <a:ext cx="4168551" cy="297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24"/>
          <p:cNvSpPr txBox="1"/>
          <p:nvPr/>
        </p:nvSpPr>
        <p:spPr>
          <a:xfrm>
            <a:off x="6858000" y="4662100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 value</a:t>
            </a:r>
            <a:endParaRPr/>
          </a:p>
        </p:txBody>
      </p:sp>
      <p:sp>
        <p:nvSpPr>
          <p:cNvPr id="2023" name="Google Shape;2023;p24"/>
          <p:cNvSpPr txBox="1"/>
          <p:nvPr/>
        </p:nvSpPr>
        <p:spPr>
          <a:xfrm rot="-5400000">
            <a:off x="4203924" y="3167518"/>
            <a:ext cx="15430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Error function (SSE)</a:t>
            </a:r>
            <a:endParaRPr/>
          </a:p>
        </p:txBody>
      </p:sp>
      <p:sp>
        <p:nvSpPr>
          <p:cNvPr id="2024" name="Google Shape;2024;p24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: Hyper parameter “K” : Elbow Method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5" name="Google Shape;202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1346477"/>
            <a:ext cx="5257800" cy="508901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CB68CF-0ED2-7247-5E59-C289B41D54F4}"/>
                  </a:ext>
                </a:extLst>
              </p14:cNvPr>
              <p14:cNvContentPartPr/>
              <p14:nvPr/>
            </p14:nvContentPartPr>
            <p14:xfrm>
              <a:off x="4758120" y="1166040"/>
              <a:ext cx="4120560" cy="422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CB68CF-0ED2-7247-5E59-C289B41D54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8760" y="1156680"/>
                <a:ext cx="4139280" cy="424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5"/>
          <p:cNvSpPr txBox="1">
            <a:spLocks noGrp="1"/>
          </p:cNvSpPr>
          <p:nvPr>
            <p:ph type="body" idx="1"/>
          </p:nvPr>
        </p:nvSpPr>
        <p:spPr>
          <a:xfrm>
            <a:off x="27709" y="1628002"/>
            <a:ext cx="385849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Compute sum of squares error (SSE) or any other error function for varying values of K (1 to a reasonable X) and plot against K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the plot, the elbow (see pic) gives the value of K beyond which the error function plot almost flattens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As K approaches the total number of instances in the set, error function drops down to ‘0’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1" name="Google Shape;20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449" y="1821965"/>
            <a:ext cx="4168551" cy="297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25"/>
          <p:cNvSpPr txBox="1"/>
          <p:nvPr/>
        </p:nvSpPr>
        <p:spPr>
          <a:xfrm>
            <a:off x="6858000" y="4662100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 value</a:t>
            </a:r>
            <a:endParaRPr/>
          </a:p>
        </p:txBody>
      </p:sp>
      <p:sp>
        <p:nvSpPr>
          <p:cNvPr id="2033" name="Google Shape;2033;p25"/>
          <p:cNvSpPr txBox="1"/>
          <p:nvPr/>
        </p:nvSpPr>
        <p:spPr>
          <a:xfrm rot="-5400000">
            <a:off x="4203924" y="3167518"/>
            <a:ext cx="15430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Error function (SSE)</a:t>
            </a:r>
            <a:endParaRPr/>
          </a:p>
        </p:txBody>
      </p:sp>
      <p:sp>
        <p:nvSpPr>
          <p:cNvPr id="2034" name="Google Shape;2034;p25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: Hyper parameter “K” : Elbow Method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1504FB-B359-965C-E503-D621706CAFD5}"/>
                  </a:ext>
                </a:extLst>
              </p14:cNvPr>
              <p14:cNvContentPartPr/>
              <p14:nvPr/>
            </p14:nvContentPartPr>
            <p14:xfrm>
              <a:off x="1513800" y="1157400"/>
              <a:ext cx="7476480" cy="477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1504FB-B359-965C-E503-D621706CAF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440" y="1148040"/>
                <a:ext cx="7495200" cy="479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6"/>
          <p:cNvSpPr txBox="1">
            <a:spLocks noGrp="1"/>
          </p:cNvSpPr>
          <p:nvPr>
            <p:ph type="body" idx="1"/>
          </p:nvPr>
        </p:nvSpPr>
        <p:spPr>
          <a:xfrm>
            <a:off x="27709" y="1628002"/>
            <a:ext cx="48092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Distance Weighted K-NN algorithm</a:t>
            </a:r>
            <a:endParaRPr dirty="0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6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: Variation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41" name="Google Shape;2041;p26"/>
          <p:cNvGraphicFramePr/>
          <p:nvPr/>
        </p:nvGraphicFramePr>
        <p:xfrm>
          <a:off x="6096000" y="838200"/>
          <a:ext cx="2896567" cy="245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96567" imgH="2456239" progId="">
                  <p:embed/>
                </p:oleObj>
              </mc:Choice>
              <mc:Fallback>
                <p:oleObj r:id="rId3" imgW="2896567" imgH="2456239" progId="">
                  <p:embed/>
                  <p:pic>
                    <p:nvPicPr>
                      <p:cNvPr id="2041" name="Google Shape;2041;p2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6096000" y="838200"/>
                        <a:ext cx="2896567" cy="2456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2" name="Google Shape;204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679" y="2362200"/>
            <a:ext cx="5748842" cy="3984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26"/>
          <p:cNvSpPr/>
          <p:nvPr/>
        </p:nvSpPr>
        <p:spPr>
          <a:xfrm>
            <a:off x="5562600" y="3487513"/>
            <a:ext cx="3581400" cy="280076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Functions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 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1/(d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exp(-(d(x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)/σ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the distance between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A7B6DB-A62D-2976-DDAC-7C954559B1FA}"/>
                  </a:ext>
                </a:extLst>
              </p14:cNvPr>
              <p14:cNvContentPartPr/>
              <p14:nvPr/>
            </p14:nvContentPartPr>
            <p14:xfrm>
              <a:off x="458640" y="1350360"/>
              <a:ext cx="8253360" cy="483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A7B6DB-A62D-2976-DDAC-7C954559B1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280" y="1341000"/>
                <a:ext cx="8272080" cy="485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9" name="Google Shape;2069;p30"/>
          <p:cNvGraphicFramePr/>
          <p:nvPr/>
        </p:nvGraphicFramePr>
        <p:xfrm>
          <a:off x="317501" y="2819400"/>
          <a:ext cx="3066375" cy="250831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6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50">
                <a:tc>
                  <a:txBody>
                    <a:bodyPr/>
                    <a:lstStyle/>
                    <a:p>
                      <a:pPr marL="9525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Point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Coordinate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Class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X1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(-1, 1)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X2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(0, 1)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X3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(0, 2)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X4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(1, -1)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X5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(1, 0)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X6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(1, 2)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X7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(2, 2)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2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X8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(2, 3)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70" name="Google Shape;2070;p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Problem Type – 1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30"/>
          <p:cNvSpPr/>
          <p:nvPr/>
        </p:nvSpPr>
        <p:spPr>
          <a:xfrm>
            <a:off x="279400" y="1447800"/>
            <a:ext cx="8483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following training set in 2-dimensional Euclidean space. What is the class of the point (1, 1) if 7NN classifier is considered? If the value of K is reduced whether the class will change? (Consider K=3 and K=5). What should be the final class if the above 3 values of K are considered?</a:t>
            </a:r>
            <a:endParaRPr/>
          </a:p>
        </p:txBody>
      </p:sp>
      <p:graphicFrame>
        <p:nvGraphicFramePr>
          <p:cNvPr id="2072" name="Google Shape;2072;p30"/>
          <p:cNvGraphicFramePr/>
          <p:nvPr/>
        </p:nvGraphicFramePr>
        <p:xfrm>
          <a:off x="3421984" y="2819400"/>
          <a:ext cx="1912025" cy="2641425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191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6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Distance from (1,1)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1.414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2.236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73" name="Google Shape;2073;p30"/>
          <p:cNvGraphicFramePr/>
          <p:nvPr/>
        </p:nvGraphicFramePr>
        <p:xfrm>
          <a:off x="5489909" y="2819397"/>
          <a:ext cx="2821075" cy="223139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6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50">
                <a:tc>
                  <a:txBody>
                    <a:bodyPr/>
                    <a:lstStyle/>
                    <a:p>
                      <a:pPr marL="9525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Point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Distance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Class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X2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X5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X6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X7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X3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1.414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X1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X4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74" name="Google Shape;2074;p30"/>
          <p:cNvGraphicFramePr/>
          <p:nvPr/>
        </p:nvGraphicFramePr>
        <p:xfrm>
          <a:off x="5486400" y="2806697"/>
          <a:ext cx="2821075" cy="1116586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6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50">
                <a:tc>
                  <a:txBody>
                    <a:bodyPr/>
                    <a:lstStyle/>
                    <a:p>
                      <a:pPr marL="9525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Point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Distance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Class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X2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X5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X6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75" name="Google Shape;2075;p30"/>
          <p:cNvGraphicFramePr/>
          <p:nvPr/>
        </p:nvGraphicFramePr>
        <p:xfrm>
          <a:off x="5484718" y="2819400"/>
          <a:ext cx="2821075" cy="167399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6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50">
                <a:tc>
                  <a:txBody>
                    <a:bodyPr/>
                    <a:lstStyle/>
                    <a:p>
                      <a:pPr marL="9525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Point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Distance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Class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X2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X5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X6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Positive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X7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X3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1.414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Negative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1177C2-91A1-3834-7D63-756486AB575E}"/>
                  </a:ext>
                </a:extLst>
              </p14:cNvPr>
              <p14:cNvContentPartPr/>
              <p14:nvPr/>
            </p14:nvContentPartPr>
            <p14:xfrm>
              <a:off x="569880" y="1744560"/>
              <a:ext cx="7978680" cy="446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1177C2-91A1-3834-7D63-756486AB5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20" y="1735200"/>
                <a:ext cx="7997400" cy="448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0" name="Google Shape;2080;p31"/>
          <p:cNvGraphicFramePr/>
          <p:nvPr/>
        </p:nvGraphicFramePr>
        <p:xfrm>
          <a:off x="312309" y="2879495"/>
          <a:ext cx="6453075" cy="1615675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1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Profession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Locality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Village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Bengali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Village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Carpenter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Suburban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Bhojpuri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Metropolitan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Town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50000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Small Town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81" name="Google Shape;2081;p3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Problem Type – 2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31"/>
          <p:cNvSpPr/>
          <p:nvPr/>
        </p:nvSpPr>
        <p:spPr>
          <a:xfrm>
            <a:off x="304800" y="1340011"/>
            <a:ext cx="8483600" cy="86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information given in the table below, find the customer type of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=C4 using K-NN. In given example consider all the instances and use locally weighted K-NN algorithm with kernel 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 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1"/>
          <p:cNvSpPr/>
          <p:nvPr/>
        </p:nvSpPr>
        <p:spPr>
          <a:xfrm>
            <a:off x="312309" y="2097906"/>
            <a:ext cx="84760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min-max normalization on income to obtain [0,1] range. Consider profession and Region as nominal. Consider :Locality as ordinal variable with ranking order of [Village, Small Town, Suburban, Metropolitan]. Give equal weight to each attribute.</a:t>
            </a:r>
            <a:endParaRPr sz="16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774014-AD5D-9644-5D8C-5A1B8765F6AD}"/>
                  </a:ext>
                </a:extLst>
              </p14:cNvPr>
              <p14:cNvContentPartPr/>
              <p14:nvPr/>
            </p14:nvContentPartPr>
            <p14:xfrm>
              <a:off x="163080" y="1899000"/>
              <a:ext cx="8492760" cy="3609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774014-AD5D-9644-5D8C-5A1B8765F6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20" y="1889640"/>
                <a:ext cx="8511480" cy="362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4" name="Google Shape;1834;p3"/>
          <p:cNvGraphicFramePr/>
          <p:nvPr/>
        </p:nvGraphicFramePr>
        <p:xfrm>
          <a:off x="457200" y="1295400"/>
          <a:ext cx="6825125" cy="5168600"/>
        </p:xfrm>
        <a:graphic>
          <a:graphicData uri="http://schemas.openxmlformats.org/drawingml/2006/table">
            <a:tbl>
              <a:tblPr>
                <a:noFill/>
                <a:tableStyleId>{319B3E3A-FD22-4D73-9AAB-247F41A0A617}</a:tableStyleId>
              </a:tblPr>
              <a:tblGrid>
                <a:gridCol w="11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 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Workflow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Regression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Classification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 Based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M7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M8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Bayesian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M9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Ensemble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M10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Unsupervised Learning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M11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Model Evaluation/Comparison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35" name="Google Shape;1835;p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Course Plan</a:t>
            </a:r>
            <a:endParaRPr/>
          </a:p>
        </p:txBody>
      </p:sp>
      <p:sp>
        <p:nvSpPr>
          <p:cNvPr id="1836" name="Google Shape;1836;p3"/>
          <p:cNvSpPr/>
          <p:nvPr/>
        </p:nvSpPr>
        <p:spPr>
          <a:xfrm>
            <a:off x="304800" y="3616781"/>
            <a:ext cx="6553200" cy="53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01F4D5-B4E3-F94A-5ECF-2A2A4FA7A92F}"/>
                  </a:ext>
                </a:extLst>
              </p14:cNvPr>
              <p14:cNvContentPartPr/>
              <p14:nvPr/>
            </p14:nvContentPartPr>
            <p14:xfrm>
              <a:off x="4214160" y="3733200"/>
              <a:ext cx="454680" cy="22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01F4D5-B4E3-F94A-5ECF-2A2A4FA7A9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4800" y="3723840"/>
                <a:ext cx="473400" cy="24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Problem Type – 2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32"/>
          <p:cNvSpPr/>
          <p:nvPr/>
        </p:nvSpPr>
        <p:spPr>
          <a:xfrm>
            <a:off x="304800" y="1340011"/>
            <a:ext cx="8483600" cy="86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information given in the table below, find the customer type of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=C4 using K-NN. In given example consider all the instances and use locally weighted K-NN algorithm with kernel 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 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90" name="Google Shape;2090;p32"/>
          <p:cNvGraphicFramePr/>
          <p:nvPr/>
        </p:nvGraphicFramePr>
        <p:xfrm>
          <a:off x="6801081" y="2897555"/>
          <a:ext cx="1959100" cy="180900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9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9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Distance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1.75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(NA)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91" name="Google Shape;2091;p32"/>
          <p:cNvSpPr/>
          <p:nvPr/>
        </p:nvSpPr>
        <p:spPr>
          <a:xfrm>
            <a:off x="312309" y="2097906"/>
            <a:ext cx="84760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min-max normalization on income to obtain [0,1] range. Consider profession and Region as nominal. Consider :Locality as ordinal variable with ranking order of [Village, Small Town, Suburban, Metropolitan]. Give equal weight to each attribute.</a:t>
            </a:r>
            <a:endParaRPr sz="16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32"/>
          <p:cNvSpPr/>
          <p:nvPr/>
        </p:nvSpPr>
        <p:spPr>
          <a:xfrm>
            <a:off x="288550" y="4772725"/>
            <a:ext cx="8855400" cy="17658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d(C4, C2)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= distance w.r.t to numerical attributes + distance w.r.t Nominal attributes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= Euclidean distance on  (Income, Scaled Locality ) + Categorical distance on attributes (Profession, Region)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= √((Income</a:t>
            </a:r>
            <a:r>
              <a:rPr lang="en-US" sz="2000" baseline="-25000">
                <a:solidFill>
                  <a:schemeClr val="dk1"/>
                </a:solidFill>
              </a:rPr>
              <a:t>c4-</a:t>
            </a:r>
            <a:r>
              <a:rPr lang="en-US" sz="1100">
                <a:solidFill>
                  <a:schemeClr val="dk1"/>
                </a:solidFill>
              </a:rPr>
              <a:t>Income</a:t>
            </a:r>
            <a:r>
              <a:rPr lang="en-US" sz="2000" baseline="-25000">
                <a:solidFill>
                  <a:schemeClr val="dk1"/>
                </a:solidFill>
              </a:rPr>
              <a:t>c2)</a:t>
            </a:r>
            <a:r>
              <a:rPr lang="en-US" sz="2000" baseline="30000">
                <a:solidFill>
                  <a:schemeClr val="dk1"/>
                </a:solidFill>
              </a:rPr>
              <a:t>"2</a:t>
            </a:r>
            <a:r>
              <a:rPr lang="en-US" sz="1100">
                <a:solidFill>
                  <a:schemeClr val="dk1"/>
                </a:solidFill>
              </a:rPr>
              <a:t>" +( Locality</a:t>
            </a:r>
            <a:r>
              <a:rPr lang="en-US" sz="2000" baseline="-25000">
                <a:solidFill>
                  <a:schemeClr val="dk1"/>
                </a:solidFill>
              </a:rPr>
              <a:t>c4-</a:t>
            </a:r>
            <a:r>
              <a:rPr lang="en-US" sz="1100">
                <a:solidFill>
                  <a:schemeClr val="dk1"/>
                </a:solidFill>
              </a:rPr>
              <a:t>Locaility</a:t>
            </a:r>
            <a:r>
              <a:rPr lang="en-US" sz="2000" baseline="-25000">
                <a:solidFill>
                  <a:schemeClr val="dk1"/>
                </a:solidFill>
              </a:rPr>
              <a:t>c2)</a:t>
            </a:r>
            <a:r>
              <a:rPr lang="en-US" sz="2000" baseline="30000">
                <a:solidFill>
                  <a:schemeClr val="dk1"/>
                </a:solidFill>
              </a:rPr>
              <a:t>2	</a:t>
            </a:r>
            <a:r>
              <a:rPr lang="en-US" sz="1100">
                <a:solidFill>
                  <a:schemeClr val="dk1"/>
                </a:solidFill>
              </a:rPr>
              <a:t>)+(No.of.Categorical features -No.of.Matches between C4 &amp; C2)/(No.of.Categorical Features)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= √((0-0.33)</a:t>
            </a:r>
            <a:r>
              <a:rPr lang="en-US" sz="2000" baseline="30000">
                <a:solidFill>
                  <a:schemeClr val="dk1"/>
                </a:solidFill>
              </a:rPr>
              <a:t>"2</a:t>
            </a:r>
            <a:r>
              <a:rPr lang="en-US" sz="1100">
                <a:solidFill>
                  <a:schemeClr val="dk1"/>
                </a:solidFill>
              </a:rPr>
              <a:t>" +( 0.33-0.67)</a:t>
            </a:r>
            <a:r>
              <a:rPr lang="en-US" sz="2000" baseline="30000">
                <a:solidFill>
                  <a:schemeClr val="dk1"/>
                </a:solidFill>
              </a:rPr>
              <a:t>2	</a:t>
            </a:r>
            <a:r>
              <a:rPr lang="en-US" sz="1100">
                <a:solidFill>
                  <a:schemeClr val="dk1"/>
                </a:solidFill>
              </a:rPr>
              <a:t>)+(2 -1)/2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= 0.47 + 0.5 = 0.97</a:t>
            </a:r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2093" name="Google Shape;2093;p32"/>
          <p:cNvGraphicFramePr/>
          <p:nvPr/>
        </p:nvGraphicFramePr>
        <p:xfrm>
          <a:off x="304800" y="2879495"/>
          <a:ext cx="6453075" cy="1830942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1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Profession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Scaled Locality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🡪 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Bengali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🡪 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Carpenter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 🡪 0.67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Bhojpuri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 🡪 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🡪 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🡪 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094" name="Google Shape;2094;p32"/>
          <p:cNvCxnSpPr>
            <a:endCxn id="2092" idx="0"/>
          </p:cNvCxnSpPr>
          <p:nvPr/>
        </p:nvCxnSpPr>
        <p:spPr>
          <a:xfrm flipH="1">
            <a:off x="4716250" y="3698125"/>
            <a:ext cx="2298900" cy="1074600"/>
          </a:xfrm>
          <a:prstGeom prst="curvedConnector2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705547-F13A-FDE0-B94B-008562A04519}"/>
                  </a:ext>
                </a:extLst>
              </p14:cNvPr>
              <p14:cNvContentPartPr/>
              <p14:nvPr/>
            </p14:nvContentPartPr>
            <p14:xfrm>
              <a:off x="343080" y="1778760"/>
              <a:ext cx="8775720" cy="301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705547-F13A-FDE0-B94B-008562A04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720" y="1769400"/>
                <a:ext cx="8794440" cy="303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3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Problem Type – 2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33"/>
          <p:cNvSpPr/>
          <p:nvPr/>
        </p:nvSpPr>
        <p:spPr>
          <a:xfrm>
            <a:off x="304800" y="1340011"/>
            <a:ext cx="8483600" cy="86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information given in the table below, find the customer type of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=C4 using K-NN. In given example consider all the instances and use locally weighted K-NN algorithm with kernel 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 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1" name="Google Shape;2101;p33"/>
          <p:cNvGraphicFramePr/>
          <p:nvPr/>
        </p:nvGraphicFramePr>
        <p:xfrm>
          <a:off x="6801081" y="2897555"/>
          <a:ext cx="1959100" cy="180900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9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9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Distance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1.75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(NA)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02" name="Google Shape;2102;p33"/>
          <p:cNvSpPr/>
          <p:nvPr/>
        </p:nvSpPr>
        <p:spPr>
          <a:xfrm>
            <a:off x="312309" y="2097906"/>
            <a:ext cx="84760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min-max normalization on income to obtain [0,1] range. Consider profession and Region as nominal. Consider :Locality as ordinal variable with ranking order of [Village, Small Town, Suburban, Metropolitan]. Give equal weight to each attribute.</a:t>
            </a:r>
            <a:endParaRPr sz="16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3" name="Google Shape;2103;p33"/>
          <p:cNvGraphicFramePr/>
          <p:nvPr/>
        </p:nvGraphicFramePr>
        <p:xfrm>
          <a:off x="304800" y="2879495"/>
          <a:ext cx="6453075" cy="1830942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1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Income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Profession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Scaled Locality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🡪 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Bengali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🡪 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Carpenter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 🡪 0.67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Doctor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Bhojpuri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 🡪 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🡪 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Hindi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🡪 0.33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04" name="Google Shape;2104;p33"/>
          <p:cNvGraphicFramePr/>
          <p:nvPr/>
        </p:nvGraphicFramePr>
        <p:xfrm>
          <a:off x="5967318" y="4741234"/>
          <a:ext cx="2821075" cy="1573985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6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50">
                <a:tc>
                  <a:txBody>
                    <a:bodyPr/>
                    <a:lstStyle/>
                    <a:p>
                      <a:pPr marL="9525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Point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Kernel / Weight</a:t>
                      </a:r>
                      <a:endParaRPr sz="1400" b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C5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C0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L1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5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0.33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0.21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41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L2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05" name="Google Shape;2105;p33"/>
          <p:cNvSpPr txBox="1"/>
          <p:nvPr/>
        </p:nvSpPr>
        <p:spPr>
          <a:xfrm>
            <a:off x="312309" y="5491827"/>
            <a:ext cx="509789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 Without weighted KNN, L2 is the majority voted class.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But with weighted distances, L1 class instances are more similar to C4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10F60E-963B-B77F-3B40-ACEE724CC8DF}"/>
                  </a:ext>
                </a:extLst>
              </p14:cNvPr>
              <p14:cNvContentPartPr/>
              <p14:nvPr/>
            </p14:nvContentPartPr>
            <p14:xfrm>
              <a:off x="1573560" y="5258880"/>
              <a:ext cx="5731560" cy="100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10F60E-963B-B77F-3B40-ACEE724CC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4200" y="5249520"/>
                <a:ext cx="5750280" cy="10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4"/>
          <p:cNvSpPr txBox="1">
            <a:spLocks noGrp="1"/>
          </p:cNvSpPr>
          <p:nvPr>
            <p:ph type="body" idx="1"/>
          </p:nvPr>
        </p:nvSpPr>
        <p:spPr>
          <a:xfrm>
            <a:off x="1143000" y="26670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>
                <a:solidFill>
                  <a:srgbClr val="C00000"/>
                </a:solidFill>
              </a:rPr>
              <a:t>Locally Weighted Regression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2111" name="Google Shape;2111;p34" descr="C:\Documents and Settings\hoffmann\My Documents\MachineLearning\ll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429000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35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Locally Weighted Regression</a:t>
            </a:r>
            <a:endParaRPr sz="2400"/>
          </a:p>
        </p:txBody>
      </p:sp>
      <p:sp>
        <p:nvSpPr>
          <p:cNvPr id="2117" name="Google Shape;2117;p35"/>
          <p:cNvSpPr txBox="1"/>
          <p:nvPr/>
        </p:nvSpPr>
        <p:spPr>
          <a:xfrm>
            <a:off x="0" y="1295400"/>
            <a:ext cx="3483591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Locally – Function approximated based on data near query point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– Contribution by each training example is weighted by its distance from query point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Regression- Approximates real-valued target function 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error in approximating the target function.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function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function of distance that is used to determine the weight of each training example. In other words, the kernel function is the function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such that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8" name="Google Shape;21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424" y="5990311"/>
            <a:ext cx="1828800" cy="30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4267200"/>
            <a:ext cx="1371600" cy="35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2824" y="1253226"/>
            <a:ext cx="5849276" cy="35940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35"/>
          <p:cNvSpPr/>
          <p:nvPr/>
        </p:nvSpPr>
        <p:spPr>
          <a:xfrm>
            <a:off x="152400" y="6293293"/>
            <a:ext cx="9448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 Credit : https://www.ias.informatik.tu-darmstadt.de/uploads/Teaching/AutonomousLearningSystems/Englert_ALS_2012.pdf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6"/>
          <p:cNvSpPr txBox="1">
            <a:spLocks noGrp="1"/>
          </p:cNvSpPr>
          <p:nvPr>
            <p:ph type="body" idx="1"/>
          </p:nvPr>
        </p:nvSpPr>
        <p:spPr>
          <a:xfrm>
            <a:off x="72788" y="1295400"/>
            <a:ext cx="4804012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The nearest-neighbor approaches can be thought of as approximating the target function f </a:t>
            </a:r>
            <a:r>
              <a:rPr lang="en-US" sz="1800" b="1" i="1"/>
              <a:t>(x) </a:t>
            </a:r>
            <a:r>
              <a:rPr lang="en-US" sz="1800"/>
              <a:t>at the single query point </a:t>
            </a:r>
            <a:r>
              <a:rPr lang="en-US" sz="1800" b="1" i="1"/>
              <a:t>x </a:t>
            </a:r>
            <a:r>
              <a:rPr lang="en-US" sz="1800"/>
              <a:t>= </a:t>
            </a:r>
            <a:r>
              <a:rPr lang="en-US" sz="1800" b="1" i="1"/>
              <a:t>x</a:t>
            </a:r>
            <a:r>
              <a:rPr lang="en-US" sz="1800" b="1" i="1" baseline="-25000"/>
              <a:t>q</a:t>
            </a:r>
            <a:endParaRPr sz="1800" b="1" i="1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1" i="1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Locally weighted regression is a generalization of this approach. It constructs an explicit approximation to f over a local region surrounding </a:t>
            </a:r>
            <a:r>
              <a:rPr lang="en-US" sz="1800" b="1" i="1"/>
              <a:t>x</a:t>
            </a:r>
            <a:r>
              <a:rPr lang="en-US" sz="1800" b="1" i="1" baseline="-25000"/>
              <a:t>q</a:t>
            </a:r>
            <a:endParaRPr sz="1800" b="1" i="1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Approximate the target function in the neighborhood surrounding x, using a linear function, a  quadratic function, a multilayer neural network, or some  other functional form.</a:t>
            </a:r>
            <a:endParaRPr sz="1800"/>
          </a:p>
        </p:txBody>
      </p:sp>
      <p:sp>
        <p:nvSpPr>
          <p:cNvPr id="2129" name="Google Shape;2129;p3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Locally Weighted Regression</a:t>
            </a:r>
            <a:endParaRPr sz="2400"/>
          </a:p>
        </p:txBody>
      </p:sp>
      <p:pic>
        <p:nvPicPr>
          <p:cNvPr id="2130" name="Google Shape;213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5960" y="1248968"/>
            <a:ext cx="2974256" cy="22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36"/>
          <p:cNvSpPr/>
          <p:nvPr/>
        </p:nvSpPr>
        <p:spPr>
          <a:xfrm>
            <a:off x="5452388" y="904534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3-nearest-neighbors linear regression</a:t>
            </a:r>
            <a:endParaRPr sz="1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32" name="Google Shape;213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2574" y="3955348"/>
            <a:ext cx="3263914" cy="25525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36"/>
          <p:cNvSpPr/>
          <p:nvPr/>
        </p:nvSpPr>
        <p:spPr>
          <a:xfrm>
            <a:off x="5705160" y="3460985"/>
            <a:ext cx="3209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Locally weighted regression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with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quadratic kernel</a:t>
            </a:r>
            <a:endParaRPr sz="1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Locally weighted linear regression</a:t>
            </a:r>
            <a:endParaRPr sz="2400"/>
          </a:p>
        </p:txBody>
      </p:sp>
      <p:pic>
        <p:nvPicPr>
          <p:cNvPr id="2139" name="Google Shape;213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752600"/>
            <a:ext cx="725474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8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Locally weighted linear regression</a:t>
            </a:r>
            <a:endParaRPr/>
          </a:p>
        </p:txBody>
      </p:sp>
      <p:pic>
        <p:nvPicPr>
          <p:cNvPr id="2145" name="Google Shape;21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029" y="1447800"/>
            <a:ext cx="6164142" cy="44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For a given query point </a:t>
            </a:r>
            <a:r>
              <a:rPr lang="en-US" sz="1800" b="1"/>
              <a:t>x</a:t>
            </a:r>
            <a:r>
              <a:rPr lang="en-US" sz="1800" baseline="-25000"/>
              <a:t>q</a:t>
            </a:r>
            <a:r>
              <a:rPr lang="en-US" sz="1800"/>
              <a:t> we solve the following weighted regression problem using gradient descent training rule:</a:t>
            </a:r>
            <a:br>
              <a:rPr lang="en-US" sz="1800"/>
            </a:br>
            <a:endParaRPr sz="1800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0000FF"/>
                </a:solidFill>
              </a:rPr>
              <a:t>Note that we need to solve a new regression problem for </a:t>
            </a:r>
            <a:r>
              <a:rPr lang="en-US" sz="1800" i="1">
                <a:solidFill>
                  <a:srgbClr val="0000FF"/>
                </a:solidFill>
              </a:rPr>
              <a:t>every </a:t>
            </a:r>
            <a:r>
              <a:rPr lang="en-US" sz="1800">
                <a:solidFill>
                  <a:srgbClr val="0000FF"/>
                </a:solidFill>
              </a:rPr>
              <a:t>query point—that’s what it means to be </a:t>
            </a:r>
            <a:r>
              <a:rPr lang="en-US" sz="1800" i="1">
                <a:solidFill>
                  <a:srgbClr val="0000FF"/>
                </a:solidFill>
              </a:rPr>
              <a:t>local</a:t>
            </a:r>
            <a:r>
              <a:rPr lang="en-US" sz="1800">
                <a:solidFill>
                  <a:srgbClr val="0000FF"/>
                </a:solidFill>
              </a:rPr>
              <a:t>. </a:t>
            </a:r>
            <a:endParaRPr sz="1800">
              <a:solidFill>
                <a:srgbClr val="0000FF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In ordinary linear regression, we solved the regression problem once, globally, and then used the same h</a:t>
            </a:r>
            <a:r>
              <a:rPr lang="en-US" sz="1800" b="1" baseline="-25000"/>
              <a:t>w</a:t>
            </a:r>
            <a:r>
              <a:rPr lang="en-US" sz="1800" b="1"/>
              <a:t> </a:t>
            </a:r>
            <a:r>
              <a:rPr lang="en-US" sz="1800"/>
              <a:t>for any query point.</a:t>
            </a:r>
            <a:endParaRPr sz="1800"/>
          </a:p>
        </p:txBody>
      </p:sp>
      <p:sp>
        <p:nvSpPr>
          <p:cNvPr id="2151" name="Google Shape;2151;p3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Locally weighted linear regression</a:t>
            </a:r>
            <a:endParaRPr sz="2400"/>
          </a:p>
        </p:txBody>
      </p:sp>
      <p:pic>
        <p:nvPicPr>
          <p:cNvPr id="2152" name="Google Shape;21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5" y="2341375"/>
            <a:ext cx="5593838" cy="5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30381" y="5311140"/>
            <a:ext cx="57784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Note: + sign in weight update rule as in </a:t>
            </a:r>
            <a:r>
              <a:rPr lang="en-US" sz="1050" b="1" dirty="0">
                <a:sym typeface="Symbol" panose="05050102010706020507" pitchFamily="18" charset="2"/>
              </a:rPr>
              <a:t></a:t>
            </a:r>
            <a:r>
              <a:rPr lang="en-US" sz="1050" b="1" dirty="0" err="1">
                <a:sym typeface="Symbol" panose="05050102010706020507" pitchFamily="18" charset="2"/>
              </a:rPr>
              <a:t>w</a:t>
            </a:r>
            <a:r>
              <a:rPr lang="en-US" sz="1050" b="1" baseline="-25000" dirty="0" err="1">
                <a:sym typeface="Symbol" panose="05050102010706020507" pitchFamily="18" charset="2"/>
              </a:rPr>
              <a:t>i</a:t>
            </a:r>
            <a:r>
              <a:rPr lang="en-US" sz="1050" b="1" baseline="-25000" dirty="0">
                <a:sym typeface="Symbol" panose="05050102010706020507" pitchFamily="18" charset="2"/>
              </a:rPr>
              <a:t> </a:t>
            </a:r>
            <a:r>
              <a:rPr lang="en-US" sz="1050" b="1" dirty="0">
                <a:sym typeface="Symbol" panose="05050102010706020507" pitchFamily="18" charset="2"/>
              </a:rPr>
              <a:t>(actual-prediction ) is used.</a:t>
            </a:r>
          </a:p>
          <a:p>
            <a:endParaRPr lang="en-US" sz="1050" b="1" dirty="0">
              <a:sym typeface="Symbol" panose="05050102010706020507" pitchFamily="18" charset="2"/>
            </a:endParaRPr>
          </a:p>
          <a:p>
            <a:r>
              <a:rPr lang="en-US" sz="1050" b="1" dirty="0">
                <a:sym typeface="Symbol" panose="05050102010706020507" pitchFamily="18" charset="2"/>
              </a:rPr>
              <a:t>If we use (prediction – actual) then instead of ‘+’,     ‘-’ sign will be used.</a:t>
            </a:r>
            <a:endParaRPr lang="en-IN" sz="105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671" y="4739640"/>
            <a:ext cx="2372614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378268"/>
            <a:ext cx="5849276" cy="3594085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4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Example</a:t>
            </a:r>
            <a:endParaRPr sz="2400"/>
          </a:p>
        </p:txBody>
      </p:sp>
      <p:sp>
        <p:nvSpPr>
          <p:cNvPr id="2159" name="Google Shape;2159;p40"/>
          <p:cNvSpPr/>
          <p:nvPr/>
        </p:nvSpPr>
        <p:spPr>
          <a:xfrm>
            <a:off x="152400" y="6293293"/>
            <a:ext cx="9448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 Credit : https://www.ias.informatik.tu-darmstadt.de/uploads/Teaching/AutonomousLearningSystems/Englert_ALS_2012.pdf</a:t>
            </a:r>
            <a:endParaRPr/>
          </a:p>
        </p:txBody>
      </p:sp>
      <p:sp>
        <p:nvSpPr>
          <p:cNvPr id="2160" name="Google Shape;2160;p40"/>
          <p:cNvSpPr/>
          <p:nvPr/>
        </p:nvSpPr>
        <p:spPr>
          <a:xfrm>
            <a:off x="0" y="5092964"/>
            <a:ext cx="919631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upper graphic the set of data points (x,y) (blue dots), query point (green line), local linear model (red line) and prediction (black dot).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graphic in the middle shows the activation area of the model.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corresponding weighting kernel (receptive field) is shown in the bottom graphic.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4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Problem Type - 3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41"/>
          <p:cNvSpPr/>
          <p:nvPr/>
        </p:nvSpPr>
        <p:spPr>
          <a:xfrm>
            <a:off x="228600" y="1333500"/>
            <a:ext cx="8483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following training set in 2-dimensional Euclidean space. What is the prize of the product with size 7 if 5-NN is considered? Use the kernel of the form K(d(x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exp( - d(x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2b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where b=1. Use the linear regression of the form y = 3.5 + 0.8 x and the learning rate of 0.2 to apply the gradient descent and update the weights at the end of first iteration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7" name="Google Shape;2167;p41"/>
          <p:cNvGraphicFramePr/>
          <p:nvPr/>
        </p:nvGraphicFramePr>
        <p:xfrm>
          <a:off x="330200" y="2743200"/>
          <a:ext cx="1955800" cy="324612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79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Size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 Price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(scaled down)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168" name="Google Shape;216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805" y="3263900"/>
            <a:ext cx="4584589" cy="275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>
                <a:solidFill>
                  <a:srgbClr val="C00000"/>
                </a:solidFill>
              </a:rPr>
              <a:t>Instance Based Learning</a:t>
            </a:r>
            <a:endParaRPr sz="32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Problem Type - 3 </a:t>
            </a:r>
            <a:endParaRPr sz="2400"/>
          </a:p>
        </p:txBody>
      </p:sp>
      <p:sp>
        <p:nvSpPr>
          <p:cNvPr id="2174" name="Google Shape;2174;p42"/>
          <p:cNvSpPr/>
          <p:nvPr/>
        </p:nvSpPr>
        <p:spPr>
          <a:xfrm>
            <a:off x="228600" y="1333500"/>
            <a:ext cx="8483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following training set in 2-dimensional Euclidean space. What is the prize of the product with size 7 if 5-NN is considered? Use the kernel of the form K(d(x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exp( - d(x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2b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where b=1. Use the linear regression of the form y = 3.5 + 0.8 x and the learning rate of 0.2 to apply the gradient descent and update the weights at the end of first iteration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75" name="Google Shape;2175;p42"/>
          <p:cNvGraphicFramePr/>
          <p:nvPr/>
        </p:nvGraphicFramePr>
        <p:xfrm>
          <a:off x="330200" y="2743200"/>
          <a:ext cx="1955800" cy="324612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79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Size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 Price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(scaled down)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176" name="Google Shape;2176;p42"/>
          <p:cNvGraphicFramePr/>
          <p:nvPr/>
        </p:nvGraphicFramePr>
        <p:xfrm>
          <a:off x="4876800" y="3289300"/>
          <a:ext cx="4038600" cy="333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Problem Type - 3 </a:t>
            </a:r>
            <a:endParaRPr sz="2400"/>
          </a:p>
        </p:txBody>
      </p:sp>
      <p:graphicFrame>
        <p:nvGraphicFramePr>
          <p:cNvPr id="2182" name="Google Shape;2182;p43"/>
          <p:cNvGraphicFramePr/>
          <p:nvPr/>
        </p:nvGraphicFramePr>
        <p:xfrm>
          <a:off x="330200" y="2743200"/>
          <a:ext cx="5232400" cy="3520445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Size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 Price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(scaled down)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d(xq, xi)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K(d(x</a:t>
                      </a:r>
                      <a:r>
                        <a:rPr lang="en-US" sz="1400" u="none" strike="noStrike" cap="none" baseline="-25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,x</a:t>
                      </a:r>
                      <a:r>
                        <a:rPr lang="en-US" sz="1400" u="none" strike="noStrike" cap="none" baseline="-25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)) 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/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83" name="Google Shape;2183;p43"/>
          <p:cNvSpPr txBox="1"/>
          <p:nvPr/>
        </p:nvSpPr>
        <p:spPr>
          <a:xfrm>
            <a:off x="6591300" y="3888908"/>
            <a:ext cx="25527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Apply gradient descent where the gradient is weighed by the kernel output.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Answer 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Updated weights after 1</a:t>
            </a:r>
            <a:r>
              <a:rPr lang="en-US" sz="1200" b="0" i="0" u="none" strike="noStrike" cap="none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iteration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w0 = 3.43, w1= 0.43</a:t>
            </a:r>
            <a:endParaRPr sz="1200" b="0" i="0" u="none" strike="noStrike" cap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4" name="Google Shape;2184;p43"/>
          <p:cNvSpPr txBox="1"/>
          <p:nvPr/>
        </p:nvSpPr>
        <p:spPr>
          <a:xfrm>
            <a:off x="3674298" y="1024003"/>
            <a:ext cx="5509009" cy="15343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31" t="-7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pic>
        <p:nvPicPr>
          <p:cNvPr id="2185" name="Google Shape;218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499" y="5257800"/>
            <a:ext cx="215779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4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7620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Suitable for Low dimensional datasets</a:t>
            </a:r>
            <a:endParaRPr/>
          </a:p>
          <a:p>
            <a:pPr marL="114300" lvl="0" indent="-1143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Local information can yield highly adaptive behavior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14300" lvl="0" indent="-1143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Lots of training data (distance-weighted KNN)</a:t>
            </a:r>
            <a:endParaRPr/>
          </a:p>
          <a:p>
            <a:pPr marL="914400" lvl="2" indent="-4572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Training is very fast </a:t>
            </a:r>
            <a:endParaRPr/>
          </a:p>
          <a:p>
            <a:pPr marL="514350" lvl="1" indent="-4572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Learn complex target functions</a:t>
            </a:r>
            <a:endParaRPr/>
          </a:p>
          <a:p>
            <a:pPr marL="914400" lvl="2" indent="-4572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 not lose information</a:t>
            </a:r>
            <a:endParaRPr/>
          </a:p>
          <a:p>
            <a:pPr marL="514350" lvl="1" indent="-4572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Noisy training data (distance-weighted KNN)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by taking the weighted average of the k neighbors nearest to the query point, it can smooth out the impact of isolated noisy training examples.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4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When to Consider Nearest Neighbors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153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value of </a:t>
            </a:r>
            <a:r>
              <a:rPr lang="en-US" sz="1800" i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the number of nearest neighbors to retrieve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Choice of Distance Metric to compute distance between records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Expensive, Slow at query time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Char char="–"/>
            </a:pPr>
            <a:r>
              <a:rPr lang="en-US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To determine the nearest neighbour of a query point </a:t>
            </a:r>
            <a:r>
              <a:rPr lang="en-US" sz="18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, must compute the distance to all </a:t>
            </a:r>
            <a:r>
              <a:rPr lang="en-US" sz="18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training examples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Pre-sort training examples into fast data structures (kd-trees)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Remove redundant data (condensing)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Storage Requirements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Char char="–"/>
            </a:pPr>
            <a:r>
              <a:rPr lang="en-US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Must store all training data </a:t>
            </a:r>
            <a:r>
              <a:rPr lang="en-US" sz="18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Remove redundant data (condensing)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1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42950" lvl="1" indent="-171450" algn="l" rtl="0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50000"/>
              </a:lnSpc>
              <a:spcBef>
                <a:spcPts val="7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4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Nearest-Neighbor Classifiers: Challenges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Additional Exercise for Students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46"/>
          <p:cNvSpPr/>
          <p:nvPr/>
        </p:nvSpPr>
        <p:spPr>
          <a:xfrm>
            <a:off x="3429000" y="1333500"/>
            <a:ext cx="52832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following training set in 2-dimensional Euclidean space. What is the prize of the product with size 12 if 7-NN is considered? Use the kernel of the form K(d(x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= 1/ d(x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Use the linear regression of the form y = 2 + 1.5 x and the learning rate of 0.6 to apply the gradient descent and update the weights at the end of first iteration. Use Manhattan Distance for the distance calculation.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to scale all the features with min-max of [0-5] and redo the modelling under previous question. Observe to Interpret the influence of the scaling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MSE of the K-NNs from the results of both above parts separately &amp; state your observations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Product with features (13,6) and (30,4) are outliers then interpret the effect of the same in the K-NN modelling, before and after removing them with numerical justication.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4" name="Google Shape;2204;p46"/>
          <p:cNvGraphicFramePr/>
          <p:nvPr/>
        </p:nvGraphicFramePr>
        <p:xfrm>
          <a:off x="304800" y="1672590"/>
          <a:ext cx="2794000" cy="324612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{31F39C7C-3BE4-43C1-B245-7D31BA7CE096}</a:tableStyleId>
              </a:tblPr>
              <a:tblGrid>
                <a:gridCol w="80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Rating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(1-10)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Product Price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(scaled down)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4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Tune KNN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Try different values of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 to see if you can improve the performance of the algorithm.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Use weighted KNN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and check the performance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Apply it to a regression predictive modelling problem (e.g. predict a numerical value)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More Distance Measures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Implement other distance measures such as Hamming distance, Manhattan distance and Minkowski distance.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Preparation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Distance measures are strongly affected by the scale of the input data. Experiment with and without standardization and other data preparation methods in order to improve results.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47"/>
          <p:cNvSpPr txBox="1">
            <a:spLocks noGrp="1"/>
          </p:cNvSpPr>
          <p:nvPr>
            <p:ph type="sldNum" idx="12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47"/>
          <p:cNvSpPr txBox="1"/>
          <p:nvPr/>
        </p:nvSpPr>
        <p:spPr>
          <a:xfrm>
            <a:off x="533400" y="457200"/>
            <a:ext cx="7620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 : Practise 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Take any BITS virtual Lab dataset and experiment on below cases</a:t>
            </a:r>
            <a:endParaRPr sz="1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4"/>
          <p:cNvSpPr txBox="1">
            <a:spLocks noGrp="1"/>
          </p:cNvSpPr>
          <p:nvPr>
            <p:ph type="body" idx="1"/>
          </p:nvPr>
        </p:nvSpPr>
        <p:spPr>
          <a:xfrm>
            <a:off x="1143000" y="26670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dirty="0">
                <a:solidFill>
                  <a:srgbClr val="C00000"/>
                </a:solidFill>
              </a:rPr>
              <a:t>Evaluating Classifier Performance</a:t>
            </a:r>
            <a:endParaRPr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18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selection: estimating the performance of different models in order to choose the best one.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assessment: having chosen a final model, </a:t>
            </a:r>
            <a:r>
              <a:rPr lang="en-IN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estimating its prediction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error (generalization error) on new data.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estimate generalization error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measure the quality of inductive bias)</a:t>
            </a:r>
            <a:r>
              <a:rPr lang="tr-TR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we need data unseen during training. We split the data as</a:t>
            </a:r>
          </a:p>
          <a:p>
            <a:pPr lvl="1"/>
            <a:r>
              <a:rPr lang="tr-TR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Training set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used to fit the models</a:t>
            </a:r>
          </a:p>
          <a:p>
            <a:pPr lvl="1"/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spcBef>
                <a:spcPts val="326"/>
              </a:spcBef>
              <a:buSzPts val="2170"/>
            </a:pPr>
            <a:r>
              <a:rPr lang="tr-TR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Validation set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used to estimate prediction error for model selection, tune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hyperparameters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feature selection</a:t>
            </a:r>
          </a:p>
          <a:p>
            <a:pPr lvl="1">
              <a:lnSpc>
                <a:spcPct val="80000"/>
              </a:lnSpc>
              <a:spcBef>
                <a:spcPts val="326"/>
              </a:spcBef>
              <a:buSzPts val="2170"/>
            </a:pPr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Test (publication) set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is used for assessment of the generalization error of the final chosen model</a:t>
            </a:r>
            <a:endParaRPr lang="en-IN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endParaRPr lang="tr-TR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686490"/>
            <a:ext cx="6644640" cy="4154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SzPts val="3600"/>
              <a:buFont typeface="Arial" pitchFamily="34" charset="0"/>
            </a:pPr>
            <a:r>
              <a:rPr lang="en-US" sz="3600" b="1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Model selection and assessment</a:t>
            </a:r>
            <a:endParaRPr lang="en-IN" sz="3600" b="1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17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23344" y="578517"/>
            <a:ext cx="9085887" cy="823913"/>
          </a:xfrm>
          <a:noFill/>
          <a:ln/>
        </p:spPr>
        <p:txBody>
          <a:bodyPr spcFirstLastPara="1" wrap="square" lIns="69056" tIns="34529" rIns="69056" bIns="34529" anchor="ctr" anchorCtr="0">
            <a:normAutofit/>
          </a:bodyPr>
          <a:lstStyle/>
          <a:p>
            <a:pPr defTabSz="688181"/>
            <a:r>
              <a:rPr lang="en-US" altLang="en-US" dirty="0"/>
              <a:t> Hyper parameter tuning using test set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8590" y="1988107"/>
            <a:ext cx="4468779" cy="2236845"/>
            <a:chOff x="3429000" y="1629730"/>
            <a:chExt cx="6470568" cy="3487022"/>
          </a:xfrm>
        </p:grpSpPr>
        <p:sp>
          <p:nvSpPr>
            <p:cNvPr id="269340" name="Rectangle 28"/>
            <p:cNvSpPr>
              <a:spLocks noChangeArrowheads="1"/>
            </p:cNvSpPr>
            <p:nvPr/>
          </p:nvSpPr>
          <p:spPr bwMode="auto">
            <a:xfrm>
              <a:off x="3429000" y="1629730"/>
              <a:ext cx="2116814" cy="468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500" dirty="0">
                  <a:latin typeface="Cambria" panose="02040503050406030204" pitchFamily="18" charset="0"/>
                  <a:ea typeface="Cambria" panose="02040503050406030204" pitchFamily="18" charset="0"/>
                </a:rPr>
                <a:t>Supervised data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29000" y="2006601"/>
              <a:ext cx="6470568" cy="3110151"/>
              <a:chOff x="3429000" y="2006601"/>
              <a:chExt cx="6470568" cy="3110151"/>
            </a:xfrm>
          </p:grpSpPr>
          <p:sp>
            <p:nvSpPr>
              <p:cNvPr id="269315" name="Line 3"/>
              <p:cNvSpPr>
                <a:spLocks noChangeShapeType="1"/>
              </p:cNvSpPr>
              <p:nvPr/>
            </p:nvSpPr>
            <p:spPr bwMode="auto">
              <a:xfrm flipV="1">
                <a:off x="4572000" y="4419600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23" name="Line 11"/>
              <p:cNvSpPr>
                <a:spLocks noChangeShapeType="1"/>
              </p:cNvSpPr>
              <p:nvPr/>
            </p:nvSpPr>
            <p:spPr bwMode="auto">
              <a:xfrm>
                <a:off x="6324600" y="4495800"/>
                <a:ext cx="19065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24" name="Rectangle 12"/>
              <p:cNvSpPr>
                <a:spLocks noChangeArrowheads="1"/>
              </p:cNvSpPr>
              <p:nvPr/>
            </p:nvSpPr>
            <p:spPr bwMode="auto">
              <a:xfrm>
                <a:off x="8335168" y="3736148"/>
                <a:ext cx="1564400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Predictions</a:t>
                </a:r>
              </a:p>
            </p:txBody>
          </p:sp>
          <p:grpSp>
            <p:nvGrpSpPr>
              <p:cNvPr id="269325" name="Group 13"/>
              <p:cNvGrpSpPr>
                <a:grpSpLocks/>
              </p:cNvGrpSpPr>
              <p:nvPr/>
            </p:nvGrpSpPr>
            <p:grpSpPr bwMode="auto">
              <a:xfrm>
                <a:off x="5334000" y="4267204"/>
                <a:ext cx="1063625" cy="573088"/>
                <a:chOff x="2136" y="2818"/>
                <a:chExt cx="670" cy="361"/>
              </a:xfrm>
            </p:grpSpPr>
            <p:sp>
              <p:nvSpPr>
                <p:cNvPr id="269326" name="AutoShape 14"/>
                <p:cNvSpPr>
                  <a:spLocks noChangeArrowheads="1"/>
                </p:cNvSpPr>
                <p:nvPr/>
              </p:nvSpPr>
              <p:spPr bwMode="auto">
                <a:xfrm flipV="1">
                  <a:off x="2136" y="2818"/>
                  <a:ext cx="664" cy="356"/>
                </a:xfrm>
                <a:custGeom>
                  <a:avLst/>
                  <a:gdLst>
                    <a:gd name="G0" fmla="+- 5399 0 0"/>
                    <a:gd name="G1" fmla="+- 21600 0 5399"/>
                    <a:gd name="G2" fmla="*/ 5399 1 2"/>
                    <a:gd name="G3" fmla="+- 21600 0 G2"/>
                    <a:gd name="G4" fmla="+/ 5399 21600 2"/>
                    <a:gd name="G5" fmla="+/ G1 0 2"/>
                    <a:gd name="G6" fmla="*/ 21600 21600 5399"/>
                    <a:gd name="G7" fmla="*/ G6 1 2"/>
                    <a:gd name="G8" fmla="+- 21600 0 G7"/>
                    <a:gd name="G9" fmla="*/ 21600 1 2"/>
                    <a:gd name="G10" fmla="+- 5399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399" y="21600"/>
                      </a:lnTo>
                      <a:lnTo>
                        <a:pt x="16201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C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27" name="Rectangle 15"/>
                <p:cNvSpPr>
                  <a:spLocks noChangeArrowheads="1"/>
                </p:cNvSpPr>
                <p:nvPr/>
              </p:nvSpPr>
              <p:spPr bwMode="auto">
                <a:xfrm>
                  <a:off x="2499" y="2916"/>
                  <a:ext cx="80" cy="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28" name="Rectangle 16"/>
                <p:cNvSpPr>
                  <a:spLocks noChangeArrowheads="1"/>
                </p:cNvSpPr>
                <p:nvPr/>
              </p:nvSpPr>
              <p:spPr bwMode="auto">
                <a:xfrm>
                  <a:off x="2219" y="3103"/>
                  <a:ext cx="80" cy="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29" name="Rectangle 17"/>
                <p:cNvSpPr>
                  <a:spLocks noChangeArrowheads="1"/>
                </p:cNvSpPr>
                <p:nvPr/>
              </p:nvSpPr>
              <p:spPr bwMode="auto">
                <a:xfrm>
                  <a:off x="2639" y="2998"/>
                  <a:ext cx="79" cy="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0" name="Rectangle 18"/>
                <p:cNvSpPr>
                  <a:spLocks noChangeArrowheads="1"/>
                </p:cNvSpPr>
                <p:nvPr/>
              </p:nvSpPr>
              <p:spPr bwMode="auto">
                <a:xfrm>
                  <a:off x="2534" y="3103"/>
                  <a:ext cx="80" cy="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426" y="2953"/>
                  <a:ext cx="65" cy="3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2" name="Line 20"/>
                <p:cNvSpPr>
                  <a:spLocks noChangeShapeType="1"/>
                </p:cNvSpPr>
                <p:nvPr/>
              </p:nvSpPr>
              <p:spPr bwMode="auto">
                <a:xfrm>
                  <a:off x="2583" y="2958"/>
                  <a:ext cx="52" cy="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2303" y="3031"/>
                  <a:ext cx="76" cy="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4" name="Line 22"/>
                <p:cNvSpPr>
                  <a:spLocks noChangeShapeType="1"/>
                </p:cNvSpPr>
                <p:nvPr/>
              </p:nvSpPr>
              <p:spPr bwMode="auto">
                <a:xfrm>
                  <a:off x="2457" y="3039"/>
                  <a:ext cx="91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5" name="Rectangle 23"/>
                <p:cNvSpPr>
                  <a:spLocks noChangeArrowheads="1"/>
                </p:cNvSpPr>
                <p:nvPr/>
              </p:nvSpPr>
              <p:spPr bwMode="auto">
                <a:xfrm>
                  <a:off x="2350" y="2864"/>
                  <a:ext cx="227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69056" tIns="34529" rIns="69056" bIns="34529">
                  <a:spAutoFit/>
                </a:bodyPr>
                <a:lstStyle/>
                <a:p>
                  <a:r>
                    <a:rPr lang="en-US" altLang="en-US" sz="1500">
                      <a:latin typeface="Cambria" panose="02040503050406030204" pitchFamily="18" charset="0"/>
                      <a:ea typeface="Cambria" panose="02040503050406030204" pitchFamily="18" charset="0"/>
                    </a:rPr>
                    <a:t>Y</a:t>
                  </a:r>
                </a:p>
              </p:txBody>
            </p:sp>
            <p:sp>
              <p:nvSpPr>
                <p:cNvPr id="269336" name="Rectangle 24"/>
                <p:cNvSpPr>
                  <a:spLocks noChangeArrowheads="1"/>
                </p:cNvSpPr>
                <p:nvPr/>
              </p:nvSpPr>
              <p:spPr bwMode="auto">
                <a:xfrm>
                  <a:off x="2559" y="2884"/>
                  <a:ext cx="247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69056" tIns="34529" rIns="69056" bIns="34529">
                  <a:spAutoFit/>
                </a:bodyPr>
                <a:lstStyle/>
                <a:p>
                  <a:r>
                    <a:rPr lang="en-US" altLang="en-US" sz="1500">
                      <a:latin typeface="Cambria" panose="02040503050406030204" pitchFamily="18" charset="0"/>
                      <a:ea typeface="Cambria" panose="02040503050406030204" pitchFamily="18" charset="0"/>
                    </a:rPr>
                    <a:t>N</a:t>
                  </a:r>
                </a:p>
              </p:txBody>
            </p:sp>
            <p:sp>
              <p:nvSpPr>
                <p:cNvPr id="269337" name="Rectangle 25"/>
                <p:cNvSpPr>
                  <a:spLocks noChangeArrowheads="1"/>
                </p:cNvSpPr>
                <p:nvPr/>
              </p:nvSpPr>
              <p:spPr bwMode="auto">
                <a:xfrm>
                  <a:off x="2394" y="3103"/>
                  <a:ext cx="80" cy="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8" name="Line 26"/>
                <p:cNvSpPr>
                  <a:spLocks noChangeShapeType="1"/>
                </p:cNvSpPr>
                <p:nvPr/>
              </p:nvSpPr>
              <p:spPr bwMode="auto">
                <a:xfrm>
                  <a:off x="2408" y="3052"/>
                  <a:ext cx="18" cy="4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39" name="AutoShape 27"/>
                <p:cNvSpPr>
                  <a:spLocks noChangeArrowheads="1"/>
                </p:cNvSpPr>
                <p:nvPr/>
              </p:nvSpPr>
              <p:spPr bwMode="auto">
                <a:xfrm>
                  <a:off x="2370" y="2991"/>
                  <a:ext cx="85" cy="66"/>
                </a:xfrm>
                <a:prstGeom prst="diamond">
                  <a:avLst/>
                </a:prstGeom>
                <a:solidFill>
                  <a:srgbClr val="FF9933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sp>
            <p:nvSpPr>
              <p:cNvPr id="269341" name="Rectangle 29"/>
              <p:cNvSpPr>
                <a:spLocks noChangeArrowheads="1"/>
              </p:cNvSpPr>
              <p:nvPr/>
            </p:nvSpPr>
            <p:spPr bwMode="auto">
              <a:xfrm>
                <a:off x="6103938" y="2057401"/>
                <a:ext cx="1634032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Training set</a:t>
                </a:r>
              </a:p>
            </p:txBody>
          </p:sp>
          <p:sp>
            <p:nvSpPr>
              <p:cNvPr id="269342" name="Rectangle 30"/>
              <p:cNvSpPr>
                <a:spLocks noChangeArrowheads="1"/>
              </p:cNvSpPr>
              <p:nvPr/>
            </p:nvSpPr>
            <p:spPr bwMode="auto">
              <a:xfrm>
                <a:off x="3429000" y="4648201"/>
                <a:ext cx="1501730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Testing set</a:t>
                </a:r>
              </a:p>
            </p:txBody>
          </p:sp>
          <p:sp>
            <p:nvSpPr>
              <p:cNvPr id="269343" name="Rectangle 31"/>
              <p:cNvSpPr>
                <a:spLocks noChangeArrowheads="1"/>
              </p:cNvSpPr>
              <p:nvPr/>
            </p:nvSpPr>
            <p:spPr bwMode="auto">
              <a:xfrm>
                <a:off x="3651250" y="2073275"/>
                <a:ext cx="1143000" cy="125730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4" name="Line 32"/>
              <p:cNvSpPr>
                <a:spLocks noChangeShapeType="1"/>
              </p:cNvSpPr>
              <p:nvPr/>
            </p:nvSpPr>
            <p:spPr bwMode="auto">
              <a:xfrm>
                <a:off x="3644900" y="25431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5" name="Line 33"/>
              <p:cNvSpPr>
                <a:spLocks noChangeShapeType="1"/>
              </p:cNvSpPr>
              <p:nvPr/>
            </p:nvSpPr>
            <p:spPr bwMode="auto">
              <a:xfrm>
                <a:off x="3644900" y="22256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6" name="Line 34"/>
              <p:cNvSpPr>
                <a:spLocks noChangeShapeType="1"/>
              </p:cNvSpPr>
              <p:nvPr/>
            </p:nvSpPr>
            <p:spPr bwMode="auto">
              <a:xfrm>
                <a:off x="3644900" y="23907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7" name="Line 35"/>
              <p:cNvSpPr>
                <a:spLocks noChangeShapeType="1"/>
              </p:cNvSpPr>
              <p:nvPr/>
            </p:nvSpPr>
            <p:spPr bwMode="auto">
              <a:xfrm>
                <a:off x="3644900" y="27082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8" name="Line 36"/>
              <p:cNvSpPr>
                <a:spLocks noChangeShapeType="1"/>
              </p:cNvSpPr>
              <p:nvPr/>
            </p:nvSpPr>
            <p:spPr bwMode="auto">
              <a:xfrm>
                <a:off x="3644900" y="31781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49" name="Line 37"/>
              <p:cNvSpPr>
                <a:spLocks noChangeShapeType="1"/>
              </p:cNvSpPr>
              <p:nvPr/>
            </p:nvSpPr>
            <p:spPr bwMode="auto">
              <a:xfrm>
                <a:off x="3644900" y="30257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50" name="Line 38"/>
              <p:cNvSpPr>
                <a:spLocks noChangeShapeType="1"/>
              </p:cNvSpPr>
              <p:nvPr/>
            </p:nvSpPr>
            <p:spPr bwMode="auto">
              <a:xfrm>
                <a:off x="3644900" y="2860675"/>
                <a:ext cx="114300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51" name="Line 39"/>
              <p:cNvSpPr>
                <a:spLocks noChangeShapeType="1"/>
              </p:cNvSpPr>
              <p:nvPr/>
            </p:nvSpPr>
            <p:spPr bwMode="auto">
              <a:xfrm flipV="1">
                <a:off x="4616450" y="2066925"/>
                <a:ext cx="0" cy="12700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52" name="Rectangle 40"/>
              <p:cNvSpPr>
                <a:spLocks noChangeArrowheads="1"/>
              </p:cNvSpPr>
              <p:nvPr/>
            </p:nvSpPr>
            <p:spPr bwMode="auto">
              <a:xfrm>
                <a:off x="4575175" y="2006601"/>
                <a:ext cx="366728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b="1"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</a:p>
            </p:txBody>
          </p:sp>
          <p:sp>
            <p:nvSpPr>
              <p:cNvPr id="269353" name="Rectangle 41"/>
              <p:cNvSpPr>
                <a:spLocks noChangeArrowheads="1"/>
              </p:cNvSpPr>
              <p:nvPr/>
            </p:nvSpPr>
            <p:spPr bwMode="auto">
              <a:xfrm>
                <a:off x="4575175" y="2159001"/>
                <a:ext cx="366728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b="1"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</a:p>
            </p:txBody>
          </p:sp>
          <p:sp>
            <p:nvSpPr>
              <p:cNvPr id="269354" name="Rectangle 42"/>
              <p:cNvSpPr>
                <a:spLocks noChangeArrowheads="1"/>
              </p:cNvSpPr>
              <p:nvPr/>
            </p:nvSpPr>
            <p:spPr bwMode="auto">
              <a:xfrm>
                <a:off x="4598988" y="2324101"/>
                <a:ext cx="294775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b="1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</a:p>
            </p:txBody>
          </p:sp>
          <p:sp>
            <p:nvSpPr>
              <p:cNvPr id="269355" name="Rectangle 43"/>
              <p:cNvSpPr>
                <a:spLocks noChangeArrowheads="1"/>
              </p:cNvSpPr>
              <p:nvPr/>
            </p:nvSpPr>
            <p:spPr bwMode="auto">
              <a:xfrm>
                <a:off x="4598988" y="2476501"/>
                <a:ext cx="294775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b="1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</a:p>
            </p:txBody>
          </p:sp>
          <p:sp>
            <p:nvSpPr>
              <p:cNvPr id="269356" name="Rectangle 44"/>
              <p:cNvSpPr>
                <a:spLocks noChangeArrowheads="1"/>
              </p:cNvSpPr>
              <p:nvPr/>
            </p:nvSpPr>
            <p:spPr bwMode="auto">
              <a:xfrm>
                <a:off x="4575175" y="2628901"/>
                <a:ext cx="366728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b="1"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</a:p>
            </p:txBody>
          </p:sp>
          <p:grpSp>
            <p:nvGrpSpPr>
              <p:cNvPr id="269357" name="Group 45"/>
              <p:cNvGrpSpPr>
                <a:grpSpLocks/>
              </p:cNvGrpSpPr>
              <p:nvPr/>
            </p:nvGrpSpPr>
            <p:grpSpPr bwMode="auto">
              <a:xfrm>
                <a:off x="3962400" y="4267200"/>
                <a:ext cx="533400" cy="266700"/>
                <a:chOff x="1812" y="2352"/>
                <a:chExt cx="336" cy="168"/>
              </a:xfrm>
              <a:solidFill>
                <a:srgbClr val="FFFF00"/>
              </a:solidFill>
            </p:grpSpPr>
            <p:sp>
              <p:nvSpPr>
                <p:cNvPr id="269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1812" y="2352"/>
                  <a:ext cx="336" cy="168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59" name="Line 47"/>
                <p:cNvSpPr>
                  <a:spLocks noChangeShapeType="1"/>
                </p:cNvSpPr>
                <p:nvPr/>
              </p:nvSpPr>
              <p:spPr bwMode="auto">
                <a:xfrm>
                  <a:off x="1872" y="2416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0" name="Line 48"/>
                <p:cNvSpPr>
                  <a:spLocks noChangeShapeType="1"/>
                </p:cNvSpPr>
                <p:nvPr/>
              </p:nvSpPr>
              <p:spPr bwMode="auto">
                <a:xfrm>
                  <a:off x="1872" y="2448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1" name="Line 49"/>
                <p:cNvSpPr>
                  <a:spLocks noChangeShapeType="1"/>
                </p:cNvSpPr>
                <p:nvPr/>
              </p:nvSpPr>
              <p:spPr bwMode="auto">
                <a:xfrm>
                  <a:off x="1872" y="2480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grpSp>
            <p:nvGrpSpPr>
              <p:cNvPr id="269362" name="Group 50"/>
              <p:cNvGrpSpPr>
                <a:grpSpLocks/>
              </p:cNvGrpSpPr>
              <p:nvPr/>
            </p:nvGrpSpPr>
            <p:grpSpPr bwMode="auto">
              <a:xfrm>
                <a:off x="5556250" y="2068513"/>
                <a:ext cx="533400" cy="444500"/>
                <a:chOff x="2540" y="1303"/>
                <a:chExt cx="336" cy="280"/>
              </a:xfrm>
              <a:solidFill>
                <a:srgbClr val="FFC000"/>
              </a:solidFill>
            </p:grpSpPr>
            <p:sp>
              <p:nvSpPr>
                <p:cNvPr id="269363" name="Rectangle 51"/>
                <p:cNvSpPr>
                  <a:spLocks noChangeArrowheads="1"/>
                </p:cNvSpPr>
                <p:nvPr/>
              </p:nvSpPr>
              <p:spPr bwMode="auto">
                <a:xfrm>
                  <a:off x="2540" y="1303"/>
                  <a:ext cx="336" cy="280"/>
                </a:xfrm>
                <a:prstGeom prst="rect">
                  <a:avLst/>
                </a:prstGeom>
                <a:grp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4" name="Line 52"/>
                <p:cNvSpPr>
                  <a:spLocks noChangeShapeType="1"/>
                </p:cNvSpPr>
                <p:nvPr/>
              </p:nvSpPr>
              <p:spPr bwMode="auto">
                <a:xfrm>
                  <a:off x="2600" y="1463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5" name="Line 53"/>
                <p:cNvSpPr>
                  <a:spLocks noChangeShapeType="1"/>
                </p:cNvSpPr>
                <p:nvPr/>
              </p:nvSpPr>
              <p:spPr bwMode="auto">
                <a:xfrm>
                  <a:off x="2600" y="1503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6" name="Line 54"/>
                <p:cNvSpPr>
                  <a:spLocks noChangeShapeType="1"/>
                </p:cNvSpPr>
                <p:nvPr/>
              </p:nvSpPr>
              <p:spPr bwMode="auto">
                <a:xfrm>
                  <a:off x="2600" y="1543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7" name="Line 55"/>
                <p:cNvSpPr>
                  <a:spLocks noChangeShapeType="1"/>
                </p:cNvSpPr>
                <p:nvPr/>
              </p:nvSpPr>
              <p:spPr bwMode="auto">
                <a:xfrm>
                  <a:off x="2600" y="1391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69368" name="Line 56"/>
                <p:cNvSpPr>
                  <a:spLocks noChangeShapeType="1"/>
                </p:cNvSpPr>
                <p:nvPr/>
              </p:nvSpPr>
              <p:spPr bwMode="auto">
                <a:xfrm>
                  <a:off x="2608" y="1423"/>
                  <a:ext cx="224" cy="0"/>
                </a:xfrm>
                <a:prstGeom prst="line">
                  <a:avLst/>
                </a:prstGeom>
                <a:grp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 sz="15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sp>
            <p:nvSpPr>
              <p:cNvPr id="269369" name="Line 57"/>
              <p:cNvSpPr>
                <a:spLocks noChangeShapeType="1"/>
              </p:cNvSpPr>
              <p:nvPr/>
            </p:nvSpPr>
            <p:spPr bwMode="auto">
              <a:xfrm>
                <a:off x="4922838" y="2330450"/>
                <a:ext cx="6397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70" name="Rectangle 58"/>
              <p:cNvSpPr>
                <a:spLocks noChangeArrowheads="1"/>
              </p:cNvSpPr>
              <p:nvPr/>
            </p:nvSpPr>
            <p:spPr bwMode="auto">
              <a:xfrm>
                <a:off x="5105401" y="3124201"/>
                <a:ext cx="1914525" cy="466725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rgbClr val="007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71" name="Rectangle 59"/>
              <p:cNvSpPr>
                <a:spLocks noChangeArrowheads="1"/>
              </p:cNvSpPr>
              <p:nvPr/>
            </p:nvSpPr>
            <p:spPr bwMode="auto">
              <a:xfrm>
                <a:off x="5069348" y="3087612"/>
                <a:ext cx="2190748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9056" tIns="34529" rIns="69056" bIns="34529">
                <a:spAutoFit/>
              </a:bodyPr>
              <a:lstStyle/>
              <a:p>
                <a:r>
                  <a:rPr lang="en-US" altLang="en-US" sz="15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Model Builder</a:t>
                </a:r>
              </a:p>
            </p:txBody>
          </p:sp>
          <p:sp>
            <p:nvSpPr>
              <p:cNvPr id="269372" name="Line 60"/>
              <p:cNvSpPr>
                <a:spLocks noChangeShapeType="1"/>
              </p:cNvSpPr>
              <p:nvPr/>
            </p:nvSpPr>
            <p:spPr bwMode="auto">
              <a:xfrm flipH="1">
                <a:off x="5867400" y="2667000"/>
                <a:ext cx="0" cy="304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73" name="Line 61"/>
              <p:cNvSpPr>
                <a:spLocks noChangeShapeType="1"/>
              </p:cNvSpPr>
              <p:nvPr/>
            </p:nvSpPr>
            <p:spPr bwMode="auto">
              <a:xfrm>
                <a:off x="5867400" y="3657600"/>
                <a:ext cx="0" cy="457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75" name="Rectangle 63"/>
              <p:cNvSpPr>
                <a:spLocks noChangeArrowheads="1"/>
              </p:cNvSpPr>
              <p:nvPr/>
            </p:nvSpPr>
            <p:spPr bwMode="auto">
              <a:xfrm>
                <a:off x="8494184" y="4352893"/>
                <a:ext cx="1237128" cy="468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5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Evaluate</a:t>
                </a:r>
              </a:p>
            </p:txBody>
          </p:sp>
          <p:sp>
            <p:nvSpPr>
              <p:cNvPr id="269376" name="Line 64"/>
              <p:cNvSpPr>
                <a:spLocks noChangeShapeType="1"/>
              </p:cNvSpPr>
              <p:nvPr/>
            </p:nvSpPr>
            <p:spPr bwMode="auto">
              <a:xfrm>
                <a:off x="4191000" y="3429000"/>
                <a:ext cx="0" cy="685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9377" name="Rectangle 65"/>
              <p:cNvSpPr>
                <a:spLocks noChangeArrowheads="1"/>
              </p:cNvSpPr>
              <p:nvPr/>
            </p:nvSpPr>
            <p:spPr bwMode="auto">
              <a:xfrm>
                <a:off x="8153400" y="3962400"/>
                <a:ext cx="228600" cy="1143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en-US" sz="15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</a:p>
              <a:p>
                <a:pPr algn="ctr"/>
                <a:r>
                  <a:rPr lang="en-US" altLang="en-US" sz="15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</a:p>
              <a:p>
                <a:pPr algn="ctr"/>
                <a:r>
                  <a:rPr lang="en-US" altLang="en-US" sz="15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+</a:t>
                </a:r>
              </a:p>
              <a:p>
                <a:pPr algn="ctr"/>
                <a:r>
                  <a:rPr lang="en-US" altLang="en-US" sz="15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</a:p>
            </p:txBody>
          </p:sp>
          <p:sp>
            <p:nvSpPr>
              <p:cNvPr id="269378" name="Line 66"/>
              <p:cNvSpPr>
                <a:spLocks noChangeShapeType="1"/>
              </p:cNvSpPr>
              <p:nvPr/>
            </p:nvSpPr>
            <p:spPr bwMode="auto">
              <a:xfrm flipH="1" flipV="1">
                <a:off x="7162800" y="3657600"/>
                <a:ext cx="91440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5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7277894" y="3397187"/>
                <a:ext cx="1678597" cy="503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5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(Re-train?)</a:t>
                </a:r>
                <a:endParaRPr lang="en-IN" sz="15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4548420" y="1900546"/>
            <a:ext cx="46138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1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: Hesitating between two models (</a:t>
            </a:r>
            <a:r>
              <a:rPr lang="en-US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e.g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  linear model and a polynomial model) ? </a:t>
            </a:r>
          </a:p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1:  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train both and compare how well they generalize using </a:t>
            </a:r>
            <a:r>
              <a:rPr lang="en-IN" sz="1500" dirty="0">
                <a:latin typeface="Cambria" panose="02040503050406030204" pitchFamily="18" charset="0"/>
                <a:ea typeface="Cambria" panose="02040503050406030204" pitchFamily="18" charset="0"/>
              </a:rPr>
              <a:t>the test set: 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linear model generalizes better but looks like overfitting So, apply some regularization </a:t>
            </a:r>
          </a:p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2: 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how to choose the value of regularization hyper parameter? </a:t>
            </a:r>
          </a:p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2: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 train 100 different models using 100 different values for this hyper parameter.  Choose best hyper parameter value with the lowest generalization error (5%). </a:t>
            </a:r>
            <a:r>
              <a:rPr lang="en-US" sz="15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Great!!!: launch into production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255" y="4804218"/>
            <a:ext cx="90357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3: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 Error now is increased to 5% errors. Why? </a:t>
            </a:r>
          </a:p>
          <a:p>
            <a:r>
              <a:rPr lang="en-US" sz="1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Answer 3: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 Generalization error was measured multiple times on the test set,  So model and hyper parameters  are adapted to produce the best model for </a:t>
            </a:r>
            <a:r>
              <a:rPr lang="en-IN" sz="1500" dirty="0">
                <a:latin typeface="Cambria" panose="02040503050406030204" pitchFamily="18" charset="0"/>
                <a:ea typeface="Cambria" panose="02040503050406030204" pitchFamily="18" charset="0"/>
              </a:rPr>
              <a:t>that particular </a:t>
            </a: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set, unlikely to perform as well on new </a:t>
            </a:r>
            <a:r>
              <a:rPr lang="en-IN" sz="1500" dirty="0">
                <a:latin typeface="Cambria" panose="02040503050406030204" pitchFamily="18" charset="0"/>
                <a:ea typeface="Cambria" panose="02040503050406030204" pitchFamily="18" charset="0"/>
              </a:rPr>
              <a:t>data.</a:t>
            </a:r>
          </a:p>
          <a:p>
            <a:r>
              <a:rPr lang="en-US" altLang="en-US" sz="1800" b="1" dirty="0">
                <a:solidFill>
                  <a:srgbClr val="002060"/>
                </a:solidFill>
              </a:rPr>
              <a:t>Learning : The test data can’t be used for parameter tuning!</a:t>
            </a:r>
            <a:endParaRPr lang="en-IN" sz="18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69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Holdout validation (holdout or development,</a:t>
            </a:r>
            <a:r>
              <a:rPr lang="en-US" b="1" dirty="0">
                <a:solidFill>
                  <a:srgbClr val="002060"/>
                </a:solidFill>
              </a:rPr>
              <a:t> or </a:t>
            </a:r>
            <a:r>
              <a:rPr lang="en-US" b="1" i="1" dirty="0">
                <a:solidFill>
                  <a:srgbClr val="002060"/>
                </a:solidFill>
              </a:rPr>
              <a:t>dev set)</a:t>
            </a:r>
          </a:p>
          <a:p>
            <a:pPr marL="342900">
              <a:buFont typeface="+mj-lt"/>
              <a:buAutoNum type="arabicPeriod"/>
            </a:pPr>
            <a:r>
              <a:rPr lang="en-US" dirty="0"/>
              <a:t>Train multiple models with various hyper parameters on the reduced training set (i.e., the full training set minus the validation set)</a:t>
            </a:r>
          </a:p>
          <a:p>
            <a:pPr marL="342900">
              <a:buFont typeface="+mj-lt"/>
              <a:buAutoNum type="arabicPeriod"/>
            </a:pPr>
            <a:r>
              <a:rPr lang="en-US" dirty="0"/>
              <a:t>Select the model that performs best on the validation set</a:t>
            </a:r>
          </a:p>
          <a:p>
            <a:pPr marL="342900">
              <a:buFont typeface="+mj-lt"/>
              <a:buAutoNum type="arabicPeriod"/>
            </a:pPr>
            <a:r>
              <a:rPr lang="en-US" dirty="0"/>
              <a:t> After this holdout validation process, you train the best model on the full training set (including the validation set), to get the final model.</a:t>
            </a:r>
          </a:p>
          <a:p>
            <a:pPr marL="342900">
              <a:buFont typeface="+mj-lt"/>
              <a:buAutoNum type="arabicPeriod"/>
            </a:pPr>
            <a:r>
              <a:rPr lang="en-US" dirty="0"/>
              <a:t>Lastly, evaluate this final model on the test set to get an estimate of the generalization error</a:t>
            </a:r>
            <a:endParaRPr lang="en-IN" dirty="0"/>
          </a:p>
        </p:txBody>
      </p:sp>
      <p:sp>
        <p:nvSpPr>
          <p:cNvPr id="97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BBB129C-D746-4FD9-81D0-3D3FF99C3664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3558" y="484589"/>
            <a:ext cx="5972175" cy="823913"/>
          </a:xfrm>
          <a:noFill/>
          <a:ln/>
        </p:spPr>
        <p:txBody>
          <a:bodyPr spcFirstLastPara="1" wrap="square" lIns="69056" tIns="34529" rIns="69056" bIns="34529" anchor="ctr" anchorCtr="0">
            <a:normAutofit fontScale="90000"/>
          </a:bodyPr>
          <a:lstStyle/>
          <a:p>
            <a:pPr defTabSz="688181"/>
            <a:r>
              <a:rPr lang="en-US" altLang="en-US" dirty="0"/>
              <a:t>Train, Validation, Test split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52415" y="3595003"/>
            <a:ext cx="5186785" cy="2871673"/>
            <a:chOff x="1981200" y="1524000"/>
            <a:chExt cx="8126152" cy="4893570"/>
          </a:xfrm>
        </p:grpSpPr>
        <p:sp>
          <p:nvSpPr>
            <p:cNvPr id="281667" name="Rectangle 67"/>
            <p:cNvSpPr>
              <a:spLocks noChangeArrowheads="1"/>
            </p:cNvSpPr>
            <p:nvPr/>
          </p:nvSpPr>
          <p:spPr bwMode="auto">
            <a:xfrm>
              <a:off x="3352800" y="1524000"/>
              <a:ext cx="5715000" cy="3505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03" name="Line 3"/>
            <p:cNvSpPr>
              <a:spLocks noChangeShapeType="1"/>
            </p:cNvSpPr>
            <p:nvPr/>
          </p:nvSpPr>
          <p:spPr bwMode="auto">
            <a:xfrm flipV="1">
              <a:off x="4572000" y="4419600"/>
              <a:ext cx="685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grpSp>
          <p:nvGrpSpPr>
            <p:cNvPr id="281604" name="Group 4"/>
            <p:cNvGrpSpPr>
              <a:grpSpLocks/>
            </p:cNvGrpSpPr>
            <p:nvPr/>
          </p:nvGrpSpPr>
          <p:grpSpPr bwMode="auto">
            <a:xfrm>
              <a:off x="2039938" y="2008188"/>
              <a:ext cx="1160462" cy="1346200"/>
              <a:chOff x="325" y="1265"/>
              <a:chExt cx="731" cy="848"/>
            </a:xfrm>
          </p:grpSpPr>
          <p:sp>
            <p:nvSpPr>
              <p:cNvPr id="281605" name="Oval 5"/>
              <p:cNvSpPr>
                <a:spLocks noChangeArrowheads="1"/>
              </p:cNvSpPr>
              <p:nvPr/>
            </p:nvSpPr>
            <p:spPr bwMode="auto">
              <a:xfrm>
                <a:off x="325" y="1833"/>
                <a:ext cx="727" cy="28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06" name="Oval 6" descr="Dotted diamond"/>
              <p:cNvSpPr>
                <a:spLocks noChangeArrowheads="1"/>
              </p:cNvSpPr>
              <p:nvPr/>
            </p:nvSpPr>
            <p:spPr bwMode="auto">
              <a:xfrm>
                <a:off x="325" y="1265"/>
                <a:ext cx="727" cy="280"/>
              </a:xfrm>
              <a:prstGeom prst="ellipse">
                <a:avLst/>
              </a:prstGeom>
              <a:pattFill prst="dotDmnd">
                <a:fgClr>
                  <a:srgbClr val="51DC00"/>
                </a:fgClr>
                <a:bgClr>
                  <a:schemeClr val="bg1"/>
                </a:bgClr>
              </a:patt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07" name="Oval 7"/>
              <p:cNvSpPr>
                <a:spLocks noChangeArrowheads="1"/>
              </p:cNvSpPr>
              <p:nvPr/>
            </p:nvSpPr>
            <p:spPr bwMode="auto">
              <a:xfrm>
                <a:off x="325" y="1805"/>
                <a:ext cx="731" cy="2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08" name="Line 8"/>
              <p:cNvSpPr>
                <a:spLocks noChangeShapeType="1"/>
              </p:cNvSpPr>
              <p:nvPr/>
            </p:nvSpPr>
            <p:spPr bwMode="auto">
              <a:xfrm>
                <a:off x="1056" y="1405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09" name="Rectangle 9"/>
              <p:cNvSpPr>
                <a:spLocks noChangeArrowheads="1"/>
              </p:cNvSpPr>
              <p:nvPr/>
            </p:nvSpPr>
            <p:spPr bwMode="auto">
              <a:xfrm>
                <a:off x="454" y="1682"/>
                <a:ext cx="427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1050" b="1">
                    <a:latin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281610" name="Line 10"/>
              <p:cNvSpPr>
                <a:spLocks noChangeShapeType="1"/>
              </p:cNvSpPr>
              <p:nvPr/>
            </p:nvSpPr>
            <p:spPr bwMode="auto">
              <a:xfrm>
                <a:off x="325" y="1413"/>
                <a:ext cx="0" cy="5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sp>
          <p:nvSpPr>
            <p:cNvPr id="281611" name="Line 11"/>
            <p:cNvSpPr>
              <a:spLocks noChangeShapeType="1"/>
            </p:cNvSpPr>
            <p:nvPr/>
          </p:nvSpPr>
          <p:spPr bwMode="auto">
            <a:xfrm>
              <a:off x="6324600" y="4495800"/>
              <a:ext cx="19065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12" name="Rectangle 12"/>
            <p:cNvSpPr>
              <a:spLocks noChangeArrowheads="1"/>
            </p:cNvSpPr>
            <p:nvPr/>
          </p:nvSpPr>
          <p:spPr bwMode="auto">
            <a:xfrm>
              <a:off x="7620000" y="3352802"/>
              <a:ext cx="1265760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>
                  <a:latin typeface="Arial" panose="020B0604020202020204" pitchFamily="34" charset="0"/>
                </a:rPr>
                <a:t>Predictions</a:t>
              </a:r>
            </a:p>
          </p:txBody>
        </p:sp>
        <p:grpSp>
          <p:nvGrpSpPr>
            <p:cNvPr id="281613" name="Group 13"/>
            <p:cNvGrpSpPr>
              <a:grpSpLocks/>
            </p:cNvGrpSpPr>
            <p:nvPr/>
          </p:nvGrpSpPr>
          <p:grpSpPr bwMode="auto">
            <a:xfrm>
              <a:off x="5334000" y="4267200"/>
              <a:ext cx="1054100" cy="565150"/>
              <a:chOff x="2136" y="2818"/>
              <a:chExt cx="664" cy="35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81614" name="AutoShape 14"/>
              <p:cNvSpPr>
                <a:spLocks noChangeArrowheads="1"/>
              </p:cNvSpPr>
              <p:nvPr/>
            </p:nvSpPr>
            <p:spPr bwMode="auto">
              <a:xfrm flipV="1">
                <a:off x="2136" y="2818"/>
                <a:ext cx="664" cy="356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15" name="Rectangle 15"/>
              <p:cNvSpPr>
                <a:spLocks noChangeArrowheads="1"/>
              </p:cNvSpPr>
              <p:nvPr/>
            </p:nvSpPr>
            <p:spPr bwMode="auto">
              <a:xfrm>
                <a:off x="2499" y="2916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16" name="Rectangle 16"/>
              <p:cNvSpPr>
                <a:spLocks noChangeArrowheads="1"/>
              </p:cNvSpPr>
              <p:nvPr/>
            </p:nvSpPr>
            <p:spPr bwMode="auto">
              <a:xfrm>
                <a:off x="2219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17" name="Rectangle 17"/>
              <p:cNvSpPr>
                <a:spLocks noChangeArrowheads="1"/>
              </p:cNvSpPr>
              <p:nvPr/>
            </p:nvSpPr>
            <p:spPr bwMode="auto">
              <a:xfrm>
                <a:off x="2639" y="2998"/>
                <a:ext cx="79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18" name="Rectangle 18"/>
              <p:cNvSpPr>
                <a:spLocks noChangeArrowheads="1"/>
              </p:cNvSpPr>
              <p:nvPr/>
            </p:nvSpPr>
            <p:spPr bwMode="auto">
              <a:xfrm>
                <a:off x="2534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19" name="Line 19"/>
              <p:cNvSpPr>
                <a:spLocks noChangeShapeType="1"/>
              </p:cNvSpPr>
              <p:nvPr/>
            </p:nvSpPr>
            <p:spPr bwMode="auto">
              <a:xfrm flipH="1">
                <a:off x="2426" y="2953"/>
                <a:ext cx="65" cy="3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0" name="Line 20"/>
              <p:cNvSpPr>
                <a:spLocks noChangeShapeType="1"/>
              </p:cNvSpPr>
              <p:nvPr/>
            </p:nvSpPr>
            <p:spPr bwMode="auto">
              <a:xfrm>
                <a:off x="2583" y="2958"/>
                <a:ext cx="52" cy="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1" name="Line 21"/>
              <p:cNvSpPr>
                <a:spLocks noChangeShapeType="1"/>
              </p:cNvSpPr>
              <p:nvPr/>
            </p:nvSpPr>
            <p:spPr bwMode="auto">
              <a:xfrm flipH="1">
                <a:off x="2303" y="3031"/>
                <a:ext cx="76" cy="6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2" name="Line 22"/>
              <p:cNvSpPr>
                <a:spLocks noChangeShapeType="1"/>
              </p:cNvSpPr>
              <p:nvPr/>
            </p:nvSpPr>
            <p:spPr bwMode="auto">
              <a:xfrm>
                <a:off x="2457" y="3039"/>
                <a:ext cx="91" cy="6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3" name="Rectangle 23"/>
              <p:cNvSpPr>
                <a:spLocks noChangeArrowheads="1"/>
              </p:cNvSpPr>
              <p:nvPr/>
            </p:nvSpPr>
            <p:spPr bwMode="auto">
              <a:xfrm>
                <a:off x="2350" y="2864"/>
                <a:ext cx="214" cy="22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900"/>
                  <a:t>Y</a:t>
                </a:r>
              </a:p>
            </p:txBody>
          </p:sp>
          <p:sp>
            <p:nvSpPr>
              <p:cNvPr id="281624" name="Rectangle 24"/>
              <p:cNvSpPr>
                <a:spLocks noChangeArrowheads="1"/>
              </p:cNvSpPr>
              <p:nvPr/>
            </p:nvSpPr>
            <p:spPr bwMode="auto">
              <a:xfrm>
                <a:off x="2559" y="2884"/>
                <a:ext cx="220" cy="22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r>
                  <a:rPr lang="en-US" altLang="en-US" sz="900"/>
                  <a:t>N</a:t>
                </a:r>
              </a:p>
            </p:txBody>
          </p:sp>
          <p:sp>
            <p:nvSpPr>
              <p:cNvPr id="281625" name="Rectangle 25"/>
              <p:cNvSpPr>
                <a:spLocks noChangeArrowheads="1"/>
              </p:cNvSpPr>
              <p:nvPr/>
            </p:nvSpPr>
            <p:spPr bwMode="auto">
              <a:xfrm>
                <a:off x="2394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6" name="Line 26"/>
              <p:cNvSpPr>
                <a:spLocks noChangeShapeType="1"/>
              </p:cNvSpPr>
              <p:nvPr/>
            </p:nvSpPr>
            <p:spPr bwMode="auto">
              <a:xfrm>
                <a:off x="2408" y="3052"/>
                <a:ext cx="18" cy="47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27" name="AutoShape 27"/>
              <p:cNvSpPr>
                <a:spLocks noChangeArrowheads="1"/>
              </p:cNvSpPr>
              <p:nvPr/>
            </p:nvSpPr>
            <p:spPr bwMode="auto">
              <a:xfrm>
                <a:off x="2370" y="2991"/>
                <a:ext cx="85" cy="66"/>
              </a:xfrm>
              <a:prstGeom prst="diamond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sp>
          <p:nvSpPr>
            <p:cNvPr id="281629" name="Rectangle 29"/>
            <p:cNvSpPr>
              <a:spLocks noChangeArrowheads="1"/>
            </p:cNvSpPr>
            <p:nvPr/>
          </p:nvSpPr>
          <p:spPr bwMode="auto">
            <a:xfrm>
              <a:off x="6103939" y="2057400"/>
              <a:ext cx="141142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Training set</a:t>
              </a:r>
            </a:p>
          </p:txBody>
        </p:sp>
        <p:sp>
          <p:nvSpPr>
            <p:cNvPr id="281630" name="Rectangle 30"/>
            <p:cNvSpPr>
              <a:spLocks noChangeArrowheads="1"/>
            </p:cNvSpPr>
            <p:nvPr/>
          </p:nvSpPr>
          <p:spPr bwMode="auto">
            <a:xfrm>
              <a:off x="3429000" y="4648201"/>
              <a:ext cx="158722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Validation set</a:t>
              </a:r>
            </a:p>
          </p:txBody>
        </p:sp>
        <p:sp>
          <p:nvSpPr>
            <p:cNvPr id="281631" name="Rectangle 31"/>
            <p:cNvSpPr>
              <a:spLocks noChangeArrowheads="1"/>
            </p:cNvSpPr>
            <p:nvPr/>
          </p:nvSpPr>
          <p:spPr bwMode="auto">
            <a:xfrm>
              <a:off x="3651250" y="2073275"/>
              <a:ext cx="1143000" cy="12573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2" name="Line 32"/>
            <p:cNvSpPr>
              <a:spLocks noChangeShapeType="1"/>
            </p:cNvSpPr>
            <p:nvPr/>
          </p:nvSpPr>
          <p:spPr bwMode="auto">
            <a:xfrm>
              <a:off x="3644900" y="25431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3" name="Line 33"/>
            <p:cNvSpPr>
              <a:spLocks noChangeShapeType="1"/>
            </p:cNvSpPr>
            <p:nvPr/>
          </p:nvSpPr>
          <p:spPr bwMode="auto">
            <a:xfrm>
              <a:off x="3644900" y="22256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4" name="Line 34"/>
            <p:cNvSpPr>
              <a:spLocks noChangeShapeType="1"/>
            </p:cNvSpPr>
            <p:nvPr/>
          </p:nvSpPr>
          <p:spPr bwMode="auto">
            <a:xfrm>
              <a:off x="3644900" y="23907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5" name="Line 35"/>
            <p:cNvSpPr>
              <a:spLocks noChangeShapeType="1"/>
            </p:cNvSpPr>
            <p:nvPr/>
          </p:nvSpPr>
          <p:spPr bwMode="auto">
            <a:xfrm>
              <a:off x="3644900" y="27082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6" name="Line 36"/>
            <p:cNvSpPr>
              <a:spLocks noChangeShapeType="1"/>
            </p:cNvSpPr>
            <p:nvPr/>
          </p:nvSpPr>
          <p:spPr bwMode="auto">
            <a:xfrm>
              <a:off x="3644900" y="31781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7" name="Line 37"/>
            <p:cNvSpPr>
              <a:spLocks noChangeShapeType="1"/>
            </p:cNvSpPr>
            <p:nvPr/>
          </p:nvSpPr>
          <p:spPr bwMode="auto">
            <a:xfrm>
              <a:off x="3644900" y="30257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8" name="Line 38"/>
            <p:cNvSpPr>
              <a:spLocks noChangeShapeType="1"/>
            </p:cNvSpPr>
            <p:nvPr/>
          </p:nvSpPr>
          <p:spPr bwMode="auto">
            <a:xfrm>
              <a:off x="3644900" y="2860675"/>
              <a:ext cx="11430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39" name="Line 39"/>
            <p:cNvSpPr>
              <a:spLocks noChangeShapeType="1"/>
            </p:cNvSpPr>
            <p:nvPr/>
          </p:nvSpPr>
          <p:spPr bwMode="auto">
            <a:xfrm flipV="1">
              <a:off x="4616450" y="2066925"/>
              <a:ext cx="0" cy="1270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40" name="Rectangle 40"/>
            <p:cNvSpPr>
              <a:spLocks noChangeArrowheads="1"/>
            </p:cNvSpPr>
            <p:nvPr/>
          </p:nvSpPr>
          <p:spPr bwMode="auto">
            <a:xfrm>
              <a:off x="4575175" y="2006601"/>
              <a:ext cx="34155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281641" name="Rectangle 41"/>
            <p:cNvSpPr>
              <a:spLocks noChangeArrowheads="1"/>
            </p:cNvSpPr>
            <p:nvPr/>
          </p:nvSpPr>
          <p:spPr bwMode="auto">
            <a:xfrm>
              <a:off x="4575175" y="2159001"/>
              <a:ext cx="34155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281642" name="Rectangle 42"/>
            <p:cNvSpPr>
              <a:spLocks noChangeArrowheads="1"/>
            </p:cNvSpPr>
            <p:nvPr/>
          </p:nvSpPr>
          <p:spPr bwMode="auto">
            <a:xfrm>
              <a:off x="4598989" y="2324101"/>
              <a:ext cx="28881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281643" name="Rectangle 43"/>
            <p:cNvSpPr>
              <a:spLocks noChangeArrowheads="1"/>
            </p:cNvSpPr>
            <p:nvPr/>
          </p:nvSpPr>
          <p:spPr bwMode="auto">
            <a:xfrm>
              <a:off x="4598989" y="2476501"/>
              <a:ext cx="28881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281644" name="Rectangle 44"/>
            <p:cNvSpPr>
              <a:spLocks noChangeArrowheads="1"/>
            </p:cNvSpPr>
            <p:nvPr/>
          </p:nvSpPr>
          <p:spPr bwMode="auto">
            <a:xfrm>
              <a:off x="4575175" y="2628900"/>
              <a:ext cx="341554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 b="1">
                  <a:latin typeface="Arial" panose="020B0604020202020204" pitchFamily="34" charset="0"/>
                </a:rPr>
                <a:t>+</a:t>
              </a:r>
            </a:p>
          </p:txBody>
        </p:sp>
        <p:grpSp>
          <p:nvGrpSpPr>
            <p:cNvPr id="281645" name="Group 45"/>
            <p:cNvGrpSpPr>
              <a:grpSpLocks/>
            </p:cNvGrpSpPr>
            <p:nvPr/>
          </p:nvGrpSpPr>
          <p:grpSpPr bwMode="auto">
            <a:xfrm>
              <a:off x="3962400" y="4267200"/>
              <a:ext cx="533400" cy="266700"/>
              <a:chOff x="1812" y="2352"/>
              <a:chExt cx="336" cy="168"/>
            </a:xfrm>
          </p:grpSpPr>
          <p:sp>
            <p:nvSpPr>
              <p:cNvPr id="281646" name="Rectangle 46"/>
              <p:cNvSpPr>
                <a:spLocks noChangeArrowheads="1"/>
              </p:cNvSpPr>
              <p:nvPr/>
            </p:nvSpPr>
            <p:spPr bwMode="auto">
              <a:xfrm>
                <a:off x="1812" y="2352"/>
                <a:ext cx="336" cy="16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47" name="Line 47"/>
              <p:cNvSpPr>
                <a:spLocks noChangeShapeType="1"/>
              </p:cNvSpPr>
              <p:nvPr/>
            </p:nvSpPr>
            <p:spPr bwMode="auto">
              <a:xfrm>
                <a:off x="1872" y="2416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48" name="Line 48"/>
              <p:cNvSpPr>
                <a:spLocks noChangeShapeType="1"/>
              </p:cNvSpPr>
              <p:nvPr/>
            </p:nvSpPr>
            <p:spPr bwMode="auto">
              <a:xfrm>
                <a:off x="1872" y="2448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49" name="Line 49"/>
              <p:cNvSpPr>
                <a:spLocks noChangeShapeType="1"/>
              </p:cNvSpPr>
              <p:nvPr/>
            </p:nvSpPr>
            <p:spPr bwMode="auto">
              <a:xfrm>
                <a:off x="1872" y="2480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grpSp>
          <p:nvGrpSpPr>
            <p:cNvPr id="281650" name="Group 50"/>
            <p:cNvGrpSpPr>
              <a:grpSpLocks/>
            </p:cNvGrpSpPr>
            <p:nvPr/>
          </p:nvGrpSpPr>
          <p:grpSpPr bwMode="auto">
            <a:xfrm>
              <a:off x="5556250" y="2068513"/>
              <a:ext cx="533400" cy="444500"/>
              <a:chOff x="2540" y="1303"/>
              <a:chExt cx="336" cy="280"/>
            </a:xfrm>
          </p:grpSpPr>
          <p:sp>
            <p:nvSpPr>
              <p:cNvPr id="281651" name="Rectangle 51"/>
              <p:cNvSpPr>
                <a:spLocks noChangeArrowheads="1"/>
              </p:cNvSpPr>
              <p:nvPr/>
            </p:nvSpPr>
            <p:spPr bwMode="auto">
              <a:xfrm>
                <a:off x="2540" y="1303"/>
                <a:ext cx="336" cy="2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52" name="Line 52"/>
              <p:cNvSpPr>
                <a:spLocks noChangeShapeType="1"/>
              </p:cNvSpPr>
              <p:nvPr/>
            </p:nvSpPr>
            <p:spPr bwMode="auto">
              <a:xfrm>
                <a:off x="2600" y="1463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53" name="Line 53"/>
              <p:cNvSpPr>
                <a:spLocks noChangeShapeType="1"/>
              </p:cNvSpPr>
              <p:nvPr/>
            </p:nvSpPr>
            <p:spPr bwMode="auto">
              <a:xfrm>
                <a:off x="2600" y="1503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54" name="Line 54"/>
              <p:cNvSpPr>
                <a:spLocks noChangeShapeType="1"/>
              </p:cNvSpPr>
              <p:nvPr/>
            </p:nvSpPr>
            <p:spPr bwMode="auto">
              <a:xfrm>
                <a:off x="2600" y="1543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55" name="Line 55"/>
              <p:cNvSpPr>
                <a:spLocks noChangeShapeType="1"/>
              </p:cNvSpPr>
              <p:nvPr/>
            </p:nvSpPr>
            <p:spPr bwMode="auto">
              <a:xfrm>
                <a:off x="2600" y="1391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56" name="Line 56"/>
              <p:cNvSpPr>
                <a:spLocks noChangeShapeType="1"/>
              </p:cNvSpPr>
              <p:nvPr/>
            </p:nvSpPr>
            <p:spPr bwMode="auto">
              <a:xfrm>
                <a:off x="2608" y="1423"/>
                <a:ext cx="22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sp>
          <p:nvSpPr>
            <p:cNvPr id="281657" name="Line 57"/>
            <p:cNvSpPr>
              <a:spLocks noChangeShapeType="1"/>
            </p:cNvSpPr>
            <p:nvPr/>
          </p:nvSpPr>
          <p:spPr bwMode="auto">
            <a:xfrm>
              <a:off x="4922838" y="2330450"/>
              <a:ext cx="6397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58" name="Rectangle 58"/>
            <p:cNvSpPr>
              <a:spLocks noChangeArrowheads="1"/>
            </p:cNvSpPr>
            <p:nvPr/>
          </p:nvSpPr>
          <p:spPr bwMode="auto">
            <a:xfrm>
              <a:off x="5105401" y="3124201"/>
              <a:ext cx="1914525" cy="46672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59" name="Rectangle 59"/>
            <p:cNvSpPr>
              <a:spLocks noChangeArrowheads="1"/>
            </p:cNvSpPr>
            <p:nvPr/>
          </p:nvSpPr>
          <p:spPr bwMode="auto">
            <a:xfrm>
              <a:off x="5175280" y="3143590"/>
              <a:ext cx="2267051" cy="512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9056" tIns="34529" rIns="69056" bIns="34529">
              <a:spAutoFit/>
            </a:bodyPr>
            <a:lstStyle/>
            <a:p>
              <a:r>
                <a:rPr lang="en-US" altLang="en-US" sz="1500" dirty="0"/>
                <a:t>Model Builder</a:t>
              </a:r>
            </a:p>
          </p:txBody>
        </p:sp>
        <p:sp>
          <p:nvSpPr>
            <p:cNvPr id="281660" name="Line 60"/>
            <p:cNvSpPr>
              <a:spLocks noChangeShapeType="1"/>
            </p:cNvSpPr>
            <p:nvPr/>
          </p:nvSpPr>
          <p:spPr bwMode="auto">
            <a:xfrm flipH="1">
              <a:off x="5867400" y="26670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61" name="Line 61"/>
            <p:cNvSpPr>
              <a:spLocks noChangeShapeType="1"/>
            </p:cNvSpPr>
            <p:nvPr/>
          </p:nvSpPr>
          <p:spPr bwMode="auto">
            <a:xfrm>
              <a:off x="5867400" y="36576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62" name="Line 62"/>
            <p:cNvSpPr>
              <a:spLocks noChangeShapeType="1"/>
            </p:cNvSpPr>
            <p:nvPr/>
          </p:nvSpPr>
          <p:spPr bwMode="auto">
            <a:xfrm flipV="1">
              <a:off x="3200401" y="2727326"/>
              <a:ext cx="441325" cy="158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63" name="Rectangle 63"/>
            <p:cNvSpPr>
              <a:spLocks noChangeArrowheads="1"/>
            </p:cNvSpPr>
            <p:nvPr/>
          </p:nvSpPr>
          <p:spPr bwMode="auto">
            <a:xfrm>
              <a:off x="7010400" y="2895601"/>
              <a:ext cx="1042243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>
                  <a:latin typeface="Arial" panose="020B0604020202020204" pitchFamily="34" charset="0"/>
                </a:rPr>
                <a:t>Evaluate</a:t>
              </a:r>
            </a:p>
          </p:txBody>
        </p:sp>
        <p:sp>
          <p:nvSpPr>
            <p:cNvPr id="281664" name="Line 64"/>
            <p:cNvSpPr>
              <a:spLocks noChangeShapeType="1"/>
            </p:cNvSpPr>
            <p:nvPr/>
          </p:nvSpPr>
          <p:spPr bwMode="auto">
            <a:xfrm>
              <a:off x="4191000" y="34290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65" name="Rectangle 65"/>
            <p:cNvSpPr>
              <a:spLocks noChangeArrowheads="1"/>
            </p:cNvSpPr>
            <p:nvPr/>
          </p:nvSpPr>
          <p:spPr bwMode="auto">
            <a:xfrm>
              <a:off x="8153400" y="3810000"/>
              <a:ext cx="228600" cy="1143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en-US" sz="1050" b="1" dirty="0"/>
                <a:t>+</a:t>
              </a:r>
            </a:p>
            <a:p>
              <a:pPr algn="ctr"/>
              <a:r>
                <a:rPr lang="en-US" altLang="en-US" sz="1050" b="1" dirty="0"/>
                <a:t>-</a:t>
              </a:r>
            </a:p>
            <a:p>
              <a:pPr algn="ctr"/>
              <a:r>
                <a:rPr lang="en-US" altLang="en-US" sz="1050" b="1" dirty="0"/>
                <a:t>+</a:t>
              </a:r>
            </a:p>
            <a:p>
              <a:pPr algn="ctr"/>
              <a:r>
                <a:rPr lang="en-US" altLang="en-US" sz="1050" b="1" dirty="0"/>
                <a:t>-</a:t>
              </a:r>
            </a:p>
          </p:txBody>
        </p:sp>
        <p:sp>
          <p:nvSpPr>
            <p:cNvPr id="281666" name="Line 66"/>
            <p:cNvSpPr>
              <a:spLocks noChangeShapeType="1"/>
            </p:cNvSpPr>
            <p:nvPr/>
          </p:nvSpPr>
          <p:spPr bwMode="auto">
            <a:xfrm flipH="1" flipV="1">
              <a:off x="7162800" y="3657600"/>
              <a:ext cx="9144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grpSp>
          <p:nvGrpSpPr>
            <p:cNvPr id="281673" name="Group 73"/>
            <p:cNvGrpSpPr>
              <a:grpSpLocks/>
            </p:cNvGrpSpPr>
            <p:nvPr/>
          </p:nvGrpSpPr>
          <p:grpSpPr bwMode="auto">
            <a:xfrm>
              <a:off x="2286000" y="5638800"/>
              <a:ext cx="533400" cy="266700"/>
              <a:chOff x="1812" y="2352"/>
              <a:chExt cx="336" cy="168"/>
            </a:xfrm>
            <a:solidFill>
              <a:schemeClr val="accent2"/>
            </a:solidFill>
          </p:grpSpPr>
          <p:sp>
            <p:nvSpPr>
              <p:cNvPr id="281674" name="Rectangle 74"/>
              <p:cNvSpPr>
                <a:spLocks noChangeArrowheads="1"/>
              </p:cNvSpPr>
              <p:nvPr/>
            </p:nvSpPr>
            <p:spPr bwMode="auto">
              <a:xfrm>
                <a:off x="1812" y="2352"/>
                <a:ext cx="336" cy="168"/>
              </a:xfrm>
              <a:prstGeom prst="rect">
                <a:avLst/>
              </a:prstGeom>
              <a:grp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75" name="Line 75"/>
              <p:cNvSpPr>
                <a:spLocks noChangeShapeType="1"/>
              </p:cNvSpPr>
              <p:nvPr/>
            </p:nvSpPr>
            <p:spPr bwMode="auto">
              <a:xfrm>
                <a:off x="1872" y="2416"/>
                <a:ext cx="224" cy="0"/>
              </a:xfrm>
              <a:prstGeom prst="line">
                <a:avLst/>
              </a:prstGeom>
              <a:grp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76" name="Line 76"/>
              <p:cNvSpPr>
                <a:spLocks noChangeShapeType="1"/>
              </p:cNvSpPr>
              <p:nvPr/>
            </p:nvSpPr>
            <p:spPr bwMode="auto">
              <a:xfrm>
                <a:off x="1872" y="2448"/>
                <a:ext cx="224" cy="0"/>
              </a:xfrm>
              <a:prstGeom prst="line">
                <a:avLst/>
              </a:prstGeom>
              <a:grp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77" name="Line 77"/>
              <p:cNvSpPr>
                <a:spLocks noChangeShapeType="1"/>
              </p:cNvSpPr>
              <p:nvPr/>
            </p:nvSpPr>
            <p:spPr bwMode="auto">
              <a:xfrm>
                <a:off x="1872" y="2480"/>
                <a:ext cx="224" cy="0"/>
              </a:xfrm>
              <a:prstGeom prst="line">
                <a:avLst/>
              </a:prstGeom>
              <a:grp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sp>
          <p:nvSpPr>
            <p:cNvPr id="281678" name="Line 78"/>
            <p:cNvSpPr>
              <a:spLocks noChangeShapeType="1"/>
            </p:cNvSpPr>
            <p:nvPr/>
          </p:nvSpPr>
          <p:spPr bwMode="auto">
            <a:xfrm>
              <a:off x="2514600" y="3429000"/>
              <a:ext cx="0" cy="2057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grpSp>
          <p:nvGrpSpPr>
            <p:cNvPr id="281679" name="Group 79"/>
            <p:cNvGrpSpPr>
              <a:grpSpLocks/>
            </p:cNvGrpSpPr>
            <p:nvPr/>
          </p:nvGrpSpPr>
          <p:grpSpPr bwMode="auto">
            <a:xfrm>
              <a:off x="5334000" y="5486400"/>
              <a:ext cx="990600" cy="565150"/>
              <a:chOff x="2136" y="2818"/>
              <a:chExt cx="664" cy="356"/>
            </a:xfrm>
            <a:solidFill>
              <a:schemeClr val="accent2"/>
            </a:solidFill>
          </p:grpSpPr>
          <p:sp>
            <p:nvSpPr>
              <p:cNvPr id="281680" name="AutoShape 80"/>
              <p:cNvSpPr>
                <a:spLocks noChangeArrowheads="1"/>
              </p:cNvSpPr>
              <p:nvPr/>
            </p:nvSpPr>
            <p:spPr bwMode="auto">
              <a:xfrm flipV="1">
                <a:off x="2136" y="2818"/>
                <a:ext cx="664" cy="356"/>
              </a:xfrm>
              <a:custGeom>
                <a:avLst/>
                <a:gdLst>
                  <a:gd name="G0" fmla="+- 5399 0 0"/>
                  <a:gd name="G1" fmla="+- 21600 0 5399"/>
                  <a:gd name="G2" fmla="*/ 5399 1 2"/>
                  <a:gd name="G3" fmla="+- 21600 0 G2"/>
                  <a:gd name="G4" fmla="+/ 5399 21600 2"/>
                  <a:gd name="G5" fmla="+/ G1 0 2"/>
                  <a:gd name="G6" fmla="*/ 21600 21600 5399"/>
                  <a:gd name="G7" fmla="*/ G6 1 2"/>
                  <a:gd name="G8" fmla="+- 21600 0 G7"/>
                  <a:gd name="G9" fmla="*/ 21600 1 2"/>
                  <a:gd name="G10" fmla="+- 5399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1" name="Rectangle 81"/>
              <p:cNvSpPr>
                <a:spLocks noChangeArrowheads="1"/>
              </p:cNvSpPr>
              <p:nvPr/>
            </p:nvSpPr>
            <p:spPr bwMode="auto">
              <a:xfrm>
                <a:off x="2499" y="2916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2" name="Rectangle 82"/>
              <p:cNvSpPr>
                <a:spLocks noChangeArrowheads="1"/>
              </p:cNvSpPr>
              <p:nvPr/>
            </p:nvSpPr>
            <p:spPr bwMode="auto">
              <a:xfrm>
                <a:off x="2219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3" name="Rectangle 83"/>
              <p:cNvSpPr>
                <a:spLocks noChangeArrowheads="1"/>
              </p:cNvSpPr>
              <p:nvPr/>
            </p:nvSpPr>
            <p:spPr bwMode="auto">
              <a:xfrm>
                <a:off x="2639" y="2998"/>
                <a:ext cx="79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4" name="Rectangle 84"/>
              <p:cNvSpPr>
                <a:spLocks noChangeArrowheads="1"/>
              </p:cNvSpPr>
              <p:nvPr/>
            </p:nvSpPr>
            <p:spPr bwMode="auto">
              <a:xfrm>
                <a:off x="2534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5" name="Line 85"/>
              <p:cNvSpPr>
                <a:spLocks noChangeShapeType="1"/>
              </p:cNvSpPr>
              <p:nvPr/>
            </p:nvSpPr>
            <p:spPr bwMode="auto">
              <a:xfrm flipH="1">
                <a:off x="2426" y="2953"/>
                <a:ext cx="65" cy="3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6" name="Line 86"/>
              <p:cNvSpPr>
                <a:spLocks noChangeShapeType="1"/>
              </p:cNvSpPr>
              <p:nvPr/>
            </p:nvSpPr>
            <p:spPr bwMode="auto">
              <a:xfrm>
                <a:off x="2583" y="2958"/>
                <a:ext cx="52" cy="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7" name="Line 87"/>
              <p:cNvSpPr>
                <a:spLocks noChangeShapeType="1"/>
              </p:cNvSpPr>
              <p:nvPr/>
            </p:nvSpPr>
            <p:spPr bwMode="auto">
              <a:xfrm flipH="1">
                <a:off x="2303" y="3031"/>
                <a:ext cx="76" cy="6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8" name="Line 88"/>
              <p:cNvSpPr>
                <a:spLocks noChangeShapeType="1"/>
              </p:cNvSpPr>
              <p:nvPr/>
            </p:nvSpPr>
            <p:spPr bwMode="auto">
              <a:xfrm>
                <a:off x="2457" y="3039"/>
                <a:ext cx="91" cy="6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89" name="Rectangle 89"/>
              <p:cNvSpPr>
                <a:spLocks noChangeArrowheads="1"/>
              </p:cNvSpPr>
              <p:nvPr/>
            </p:nvSpPr>
            <p:spPr bwMode="auto">
              <a:xfrm>
                <a:off x="2350" y="2864"/>
                <a:ext cx="147" cy="22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endParaRPr lang="en-US" altLang="en-US" sz="900"/>
              </a:p>
            </p:txBody>
          </p:sp>
          <p:sp>
            <p:nvSpPr>
              <p:cNvPr id="281690" name="Rectangle 90"/>
              <p:cNvSpPr>
                <a:spLocks noChangeArrowheads="1"/>
              </p:cNvSpPr>
              <p:nvPr/>
            </p:nvSpPr>
            <p:spPr bwMode="auto">
              <a:xfrm>
                <a:off x="2560" y="2884"/>
                <a:ext cx="147" cy="22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endParaRPr lang="en-US" altLang="en-US" sz="900"/>
              </a:p>
            </p:txBody>
          </p:sp>
          <p:sp>
            <p:nvSpPr>
              <p:cNvPr id="281691" name="Rectangle 91"/>
              <p:cNvSpPr>
                <a:spLocks noChangeArrowheads="1"/>
              </p:cNvSpPr>
              <p:nvPr/>
            </p:nvSpPr>
            <p:spPr bwMode="auto">
              <a:xfrm>
                <a:off x="2394" y="3103"/>
                <a:ext cx="80" cy="3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92" name="Line 92"/>
              <p:cNvSpPr>
                <a:spLocks noChangeShapeType="1"/>
              </p:cNvSpPr>
              <p:nvPr/>
            </p:nvSpPr>
            <p:spPr bwMode="auto">
              <a:xfrm>
                <a:off x="2408" y="3052"/>
                <a:ext cx="18" cy="47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  <p:sp>
            <p:nvSpPr>
              <p:cNvPr id="281693" name="AutoShape 93"/>
              <p:cNvSpPr>
                <a:spLocks noChangeArrowheads="1"/>
              </p:cNvSpPr>
              <p:nvPr/>
            </p:nvSpPr>
            <p:spPr bwMode="auto">
              <a:xfrm>
                <a:off x="2370" y="2991"/>
                <a:ext cx="85" cy="66"/>
              </a:xfrm>
              <a:prstGeom prst="diamond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050"/>
              </a:p>
            </p:txBody>
          </p:sp>
        </p:grpSp>
        <p:sp>
          <p:nvSpPr>
            <p:cNvPr id="281694" name="Text Box 94"/>
            <p:cNvSpPr txBox="1">
              <a:spLocks noChangeArrowheads="1"/>
            </p:cNvSpPr>
            <p:nvPr/>
          </p:nvSpPr>
          <p:spPr bwMode="auto">
            <a:xfrm>
              <a:off x="5318126" y="5984876"/>
              <a:ext cx="1384300" cy="432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50"/>
                <a:t>Final Model</a:t>
              </a:r>
            </a:p>
          </p:txBody>
        </p:sp>
        <p:sp>
          <p:nvSpPr>
            <p:cNvPr id="281695" name="Line 95"/>
            <p:cNvSpPr>
              <a:spLocks noChangeShapeType="1"/>
            </p:cNvSpPr>
            <p:nvPr/>
          </p:nvSpPr>
          <p:spPr bwMode="auto">
            <a:xfrm>
              <a:off x="2895600" y="5791200"/>
              <a:ext cx="2438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96" name="Text Box 96"/>
            <p:cNvSpPr txBox="1">
              <a:spLocks noChangeArrowheads="1"/>
            </p:cNvSpPr>
            <p:nvPr/>
          </p:nvSpPr>
          <p:spPr bwMode="auto">
            <a:xfrm>
              <a:off x="1981200" y="5943600"/>
              <a:ext cx="1658047" cy="432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50" b="1" dirty="0">
                  <a:solidFill>
                    <a:srgbClr val="FF0000"/>
                  </a:solidFill>
                </a:rPr>
                <a:t>Final Test Set</a:t>
              </a:r>
            </a:p>
          </p:txBody>
        </p:sp>
        <p:sp>
          <p:nvSpPr>
            <p:cNvPr id="281697" name="Rectangle 97"/>
            <p:cNvSpPr>
              <a:spLocks noChangeArrowheads="1"/>
            </p:cNvSpPr>
            <p:nvPr/>
          </p:nvSpPr>
          <p:spPr bwMode="auto">
            <a:xfrm>
              <a:off x="8153400" y="5181600"/>
              <a:ext cx="228600" cy="1143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en-US" sz="1050" b="1"/>
                <a:t>+</a:t>
              </a:r>
            </a:p>
            <a:p>
              <a:pPr algn="ctr"/>
              <a:r>
                <a:rPr lang="en-US" altLang="en-US" sz="1050" b="1"/>
                <a:t>-</a:t>
              </a:r>
            </a:p>
            <a:p>
              <a:pPr algn="ctr"/>
              <a:r>
                <a:rPr lang="en-US" altLang="en-US" sz="1050" b="1"/>
                <a:t>+</a:t>
              </a:r>
            </a:p>
            <a:p>
              <a:pPr algn="ctr"/>
              <a:r>
                <a:rPr lang="en-US" altLang="en-US" sz="1050" b="1"/>
                <a:t>-</a:t>
              </a:r>
            </a:p>
          </p:txBody>
        </p:sp>
        <p:sp>
          <p:nvSpPr>
            <p:cNvPr id="281698" name="Line 98"/>
            <p:cNvSpPr>
              <a:spLocks noChangeShapeType="1"/>
            </p:cNvSpPr>
            <p:nvPr/>
          </p:nvSpPr>
          <p:spPr bwMode="auto">
            <a:xfrm>
              <a:off x="6248400" y="5791200"/>
              <a:ext cx="1905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699" name="Rectangle 99"/>
            <p:cNvSpPr>
              <a:spLocks noChangeArrowheads="1"/>
            </p:cNvSpPr>
            <p:nvPr/>
          </p:nvSpPr>
          <p:spPr bwMode="auto">
            <a:xfrm>
              <a:off x="8382000" y="5334001"/>
              <a:ext cx="1725352" cy="394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r>
                <a:rPr lang="en-US" altLang="en-US" sz="1050">
                  <a:latin typeface="Arial" panose="020B0604020202020204" pitchFamily="34" charset="0"/>
                </a:rPr>
                <a:t>Final Evaluation</a:t>
              </a:r>
            </a:p>
          </p:txBody>
        </p:sp>
        <p:sp>
          <p:nvSpPr>
            <p:cNvPr id="281701" name="Line 101"/>
            <p:cNvSpPr>
              <a:spLocks noChangeShapeType="1"/>
            </p:cNvSpPr>
            <p:nvPr/>
          </p:nvSpPr>
          <p:spPr bwMode="auto">
            <a:xfrm>
              <a:off x="5867400" y="50292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050"/>
            </a:p>
          </p:txBody>
        </p:sp>
        <p:sp>
          <p:nvSpPr>
            <p:cNvPr id="281702" name="Text Box 102"/>
            <p:cNvSpPr txBox="1">
              <a:spLocks noChangeArrowheads="1"/>
            </p:cNvSpPr>
            <p:nvPr/>
          </p:nvSpPr>
          <p:spPr bwMode="auto">
            <a:xfrm>
              <a:off x="9051925" y="1870075"/>
              <a:ext cx="949823" cy="708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50" dirty="0"/>
                <a:t>Model</a:t>
              </a:r>
            </a:p>
            <a:p>
              <a:r>
                <a:rPr lang="en-US" altLang="en-US" sz="1050" dirty="0"/>
                <a:t>Builder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26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&amp; when the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47" name="Google Shape;1847;p5"/>
          <p:cNvSpPr/>
          <p:nvPr/>
        </p:nvSpPr>
        <p:spPr>
          <a:xfrm>
            <a:off x="304800" y="1785114"/>
            <a:ext cx="8839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Learning: Compare new data points to known data points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Based learning : Detect patterns in the training data and build a predictive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8" name="Google Shape;18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3629371"/>
            <a:ext cx="4850431" cy="231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708558"/>
            <a:ext cx="4607909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5"/>
          <p:cNvSpPr txBox="1"/>
          <p:nvPr/>
        </p:nvSpPr>
        <p:spPr>
          <a:xfrm>
            <a:off x="1858819" y="3284744"/>
            <a:ext cx="840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 Based</a:t>
            </a:r>
            <a:endParaRPr sz="1100" b="1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1" name="Google Shape;1851;p5"/>
          <p:cNvSpPr txBox="1"/>
          <p:nvPr/>
        </p:nvSpPr>
        <p:spPr>
          <a:xfrm>
            <a:off x="6318097" y="3248940"/>
            <a:ext cx="72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Based</a:t>
            </a:r>
            <a:endParaRPr sz="1100" b="1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2" name="Google Shape;1852;p5"/>
          <p:cNvSpPr/>
          <p:nvPr/>
        </p:nvSpPr>
        <p:spPr>
          <a:xfrm>
            <a:off x="5094046" y="5867800"/>
            <a:ext cx="3898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Eager Learners : More time in training but Less time in predicting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5"/>
          <p:cNvSpPr/>
          <p:nvPr/>
        </p:nvSpPr>
        <p:spPr>
          <a:xfrm>
            <a:off x="473437" y="5972512"/>
            <a:ext cx="38989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 Learners : Less time in training but more time in predicting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8243DE-DA48-6ED3-114C-58586E1EED0D}"/>
                  </a:ext>
                </a:extLst>
              </p14:cNvPr>
              <p14:cNvContentPartPr/>
              <p14:nvPr/>
            </p14:nvContentPartPr>
            <p14:xfrm>
              <a:off x="549360" y="2957400"/>
              <a:ext cx="7699320" cy="339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8243DE-DA48-6ED3-114C-58586E1EED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00" y="2948040"/>
                <a:ext cx="7718040" cy="341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773802"/>
            <a:ext cx="5410200" cy="4154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SzPts val="3600"/>
              <a:buFont typeface="Arial" pitchFamily="34" charset="0"/>
            </a:pPr>
            <a:r>
              <a:rPr lang="en-US" sz="4000" b="1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Train-Test-Validation</a:t>
            </a:r>
            <a:endParaRPr lang="en-IN" sz="4000" b="1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266" name="Picture 2" descr="https://www.kdnuggets.com/wp-content/uploads/dataiku-holdout-strategy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" y="1589088"/>
            <a:ext cx="7246938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789590"/>
            <a:ext cx="4572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" dirty="0"/>
              <a:t>https://www.kdnuggets.com/2017/08/dataiku-predictive-model-holdout-cross-validation.html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688657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13360" y="1249997"/>
            <a:ext cx="3396210" cy="4525963"/>
          </a:xfrm>
        </p:spPr>
        <p:txBody>
          <a:bodyPr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We don’t want to touch the test set until we are ready to launch a model we are confident about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If the validation set is too small, then model evaluations will be imprecise</a:t>
            </a:r>
          </a:p>
          <a:p>
            <a:pPr lvl="1"/>
            <a:r>
              <a:rPr lang="en-US" altLang="en-US" sz="1800" dirty="0"/>
              <a:t>Larger the validation data the more accurate the error estimate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If the validation set is too large, then the remaining training set will be much smaller than the full training set.</a:t>
            </a:r>
          </a:p>
          <a:p>
            <a:pPr marL="514350" lvl="1"/>
            <a:r>
              <a:rPr lang="en-US" altLang="en-US" sz="1800" dirty="0"/>
              <a:t>Larger the training data the better the classifier</a:t>
            </a:r>
          </a:p>
          <a:p>
            <a:pPr marL="271463" indent="-285750">
              <a:buFont typeface="Arial" panose="020B0604020202020204" pitchFamily="34" charset="0"/>
              <a:buChar char="•"/>
            </a:pPr>
            <a:r>
              <a:rPr lang="en-US" altLang="en-US" sz="1800" b="1" dirty="0"/>
              <a:t>Solution: cross validation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altLang="en-US" sz="1800" b="1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/>
          <a:lstStyle/>
          <a:p>
            <a:r>
              <a:rPr lang="en-US" dirty="0"/>
              <a:t>Making most out of the data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735416" y="2168320"/>
            <a:ext cx="3342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2" descr="https://miro.medium.com/v2/resize:fit:770/0*PO5MpOVRb9RUqMI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78" y="1690688"/>
            <a:ext cx="4897094" cy="33898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2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880" y="712397"/>
            <a:ext cx="6705600" cy="4159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SzPts val="3600"/>
              <a:buFont typeface="Arial" pitchFamily="34" charset="0"/>
            </a:pPr>
            <a:r>
              <a:rPr lang="en-IN" sz="3600" b="1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Cross-Validation techniques</a:t>
            </a:r>
          </a:p>
        </p:txBody>
      </p:sp>
      <p:pic>
        <p:nvPicPr>
          <p:cNvPr id="13314" name="Picture 2" descr="Cross-Validation hold out method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9938"/>
            <a:ext cx="3057525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eave One Out Cross-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76" y="2115473"/>
            <a:ext cx="3222969" cy="131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K-F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6" y="4140252"/>
            <a:ext cx="3114156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tratified K-Fol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77" y="4165704"/>
            <a:ext cx="3661534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9734" y="1808089"/>
            <a:ext cx="12731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solidFill>
                  <a:srgbClr val="FF0000"/>
                </a:solidFill>
                <a:latin typeface="Lato"/>
              </a:rPr>
              <a:t>Hold Out method</a:t>
            </a:r>
            <a:endParaRPr lang="en-IN" sz="1050" dirty="0">
              <a:solidFill>
                <a:srgbClr val="FF0000"/>
              </a:solidFill>
              <a:latin typeface="La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8622" y="1808942"/>
            <a:ext cx="22765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solidFill>
                  <a:srgbClr val="FF0000"/>
                </a:solidFill>
                <a:latin typeface="Lato"/>
              </a:rPr>
              <a:t> Leave One Out Cross-Validation</a:t>
            </a:r>
            <a:endParaRPr lang="en-IN" sz="1050" dirty="0">
              <a:solidFill>
                <a:srgbClr val="FF0000"/>
              </a:solidFill>
              <a:latin typeface="La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7301" y="3762215"/>
            <a:ext cx="17155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solidFill>
                  <a:srgbClr val="FF0000"/>
                </a:solidFill>
                <a:latin typeface="Lato"/>
              </a:rPr>
              <a:t>K-Fold Cross-Validation</a:t>
            </a:r>
            <a:endParaRPr lang="en-IN" sz="1050" dirty="0">
              <a:solidFill>
                <a:srgbClr val="FF0000"/>
              </a:solidFill>
              <a:latin typeface="La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8623" y="3762215"/>
            <a:ext cx="23358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>
                <a:solidFill>
                  <a:srgbClr val="FF0000"/>
                </a:solidFill>
                <a:latin typeface="Lato"/>
              </a:rPr>
              <a:t>Stratified K-Fold Cross-Validation</a:t>
            </a:r>
            <a:endParaRPr lang="en-IN" sz="1050" dirty="0">
              <a:solidFill>
                <a:srgbClr val="FF0000"/>
              </a:solidFill>
              <a:latin typeface="La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5832876"/>
            <a:ext cx="7208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https://www.analyticsvidhya.com/blog/2021/05/4-ways-to-evaluate-your-machine-learning-model-cross-validation-techniques-with-python-code/</a:t>
            </a:r>
          </a:p>
        </p:txBody>
      </p:sp>
    </p:spTree>
    <p:extLst>
      <p:ext uri="{BB962C8B-B14F-4D97-AF65-F5344CB8AC3E}">
        <p14:creationId xmlns:p14="http://schemas.microsoft.com/office/powerpoint/2010/main" val="405874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748"/>
            <a:ext cx="8229600" cy="762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SzPts val="3600"/>
              <a:buFont typeface="Arial" pitchFamily="34" charset="0"/>
            </a:pPr>
            <a:r>
              <a:rPr lang="en-IN" sz="4000" b="1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Cross-Validation for hyper parameter tuning</a:t>
            </a:r>
          </a:p>
        </p:txBody>
      </p:sp>
      <p:pic>
        <p:nvPicPr>
          <p:cNvPr id="12290" name="Picture 2" descr="https://www.kdnuggets.com/wp-content/uploads/dataiku-kfold-strategy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" y="1455426"/>
            <a:ext cx="5815013" cy="40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85850" y="5839167"/>
            <a:ext cx="73723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https://www.kdnuggets.com/2017/08/dataiku-predictive-model-holdout-cross-validation.html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56390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set performance is not a good indicator of generalization error</a:t>
            </a:r>
          </a:p>
          <a:p>
            <a:pPr lvl="1"/>
            <a:r>
              <a:rPr lang="en-US" sz="1800" dirty="0"/>
              <a:t>A more complex model overfits, a less complex one underfits</a:t>
            </a:r>
          </a:p>
          <a:p>
            <a:pPr lvl="1"/>
            <a:r>
              <a:rPr lang="en-US" sz="1800" dirty="0"/>
              <a:t>Which model do I select?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Test set</a:t>
            </a:r>
          </a:p>
          <a:p>
            <a:pPr lvl="1"/>
            <a:r>
              <a:rPr lang="en-US" sz="1800" dirty="0"/>
              <a:t>Typically 80%, 20%</a:t>
            </a:r>
          </a:p>
          <a:p>
            <a:pPr lvl="1"/>
            <a:r>
              <a:rPr lang="en-US" sz="1800" dirty="0"/>
              <a:t>Wastes valuable labeled data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/>
              <a:t>Cross validation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 err="1"/>
              <a:t>Sklearn</a:t>
            </a:r>
            <a:r>
              <a:rPr lang="en-US" sz="1800" dirty="0"/>
              <a:t> :  </a:t>
            </a:r>
            <a:r>
              <a:rPr lang="en-US" sz="1800" dirty="0" err="1"/>
              <a:t>cross_val_score</a:t>
            </a:r>
            <a:r>
              <a:rPr lang="en-US" sz="1800" dirty="0"/>
              <a:t>() (default is accuracy)</a:t>
            </a:r>
          </a:p>
          <a:p>
            <a:pPr lvl="1"/>
            <a:r>
              <a:rPr lang="en-US" sz="1800" dirty="0" err="1"/>
              <a:t>cross_val_score</a:t>
            </a:r>
            <a:r>
              <a:rPr lang="en-US" sz="1800" dirty="0"/>
              <a:t> will automatically split data into train and test</a:t>
            </a:r>
          </a:p>
          <a:p>
            <a:pPr lvl="1"/>
            <a:r>
              <a:rPr lang="en-US" sz="1800" dirty="0"/>
              <a:t> fit the model on train data </a:t>
            </a:r>
          </a:p>
          <a:p>
            <a:pPr lvl="1"/>
            <a:r>
              <a:rPr lang="en-US" sz="1800" dirty="0"/>
              <a:t>score on test data</a:t>
            </a:r>
          </a:p>
          <a:p>
            <a:pPr lvl="1"/>
            <a:r>
              <a:rPr lang="en-US" sz="1800" dirty="0"/>
              <a:t>For 10 folds, 10 scores will be returned in scores variable. Then take average of that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0F7617-1EFA-4B29-976E-417EB2A8D7B0}" type="slidenum">
              <a:rPr lang="en-US" smtClean="0"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9558" y="436385"/>
            <a:ext cx="8748712" cy="636588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generalization error : cross validation set Vs test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817" y="5577580"/>
            <a:ext cx="2756583" cy="8630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2" descr="https://miro.medium.com/v2/1*NyvaFiG_jXcGgOaouumYJQ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354552"/>
            <a:ext cx="3931920" cy="123271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62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8"/>
          <p:cNvSpPr txBox="1">
            <a:spLocks noGrp="1"/>
          </p:cNvSpPr>
          <p:nvPr>
            <p:ph type="title"/>
          </p:nvPr>
        </p:nvSpPr>
        <p:spPr>
          <a:xfrm>
            <a:off x="1219200" y="1981200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!</a:t>
            </a:r>
            <a:endParaRPr/>
          </a:p>
        </p:txBody>
      </p:sp>
      <p:sp>
        <p:nvSpPr>
          <p:cNvPr id="2217" name="Google Shape;2217;p48"/>
          <p:cNvSpPr txBox="1"/>
          <p:nvPr/>
        </p:nvSpPr>
        <p:spPr>
          <a:xfrm>
            <a:off x="762000" y="4114800"/>
            <a:ext cx="86106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Session Plan : </a:t>
            </a:r>
            <a:b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Module  7 : Support vector machines will be covered in CS 15 or 16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Important Note  for SVM : Below</a:t>
            </a: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Math Pre-requisite (Yet to be discussed in MFML parallel course) :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Since the math basics will be covered in detail in math course, ML course is intended to discuss the application &amp; interpretation of the model </a:t>
            </a: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Lagrange Multipliers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KKT – Conditions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Primal – Dual for SVM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Kernel for Non-Linear SVM</a:t>
            </a:r>
            <a:endParaRPr sz="16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48"/>
          <p:cNvSpPr txBox="1"/>
          <p:nvPr/>
        </p:nvSpPr>
        <p:spPr>
          <a:xfrm>
            <a:off x="762000" y="2819400"/>
            <a:ext cx="79878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Reading for completed session 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54292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T1 - Chapter  # 8   (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Tom M. Mitchell, Machine Learning)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6" descr="https://www.jeremyjordan.me/content/images/2017/06/Screen-Shot-2017-06-17-at-5.39.17-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833" t="2899" r="12500"/>
          <a:stretch/>
        </p:blipFill>
        <p:spPr>
          <a:xfrm>
            <a:off x="228599" y="1371600"/>
            <a:ext cx="7416677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6"/>
          <p:cNvSpPr/>
          <p:nvPr/>
        </p:nvSpPr>
        <p:spPr>
          <a:xfrm>
            <a:off x="457200" y="6200001"/>
            <a:ext cx="5715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Source Credit : https://www.jeremyjordan.me/k-nearest-neighbors/</a:t>
            </a:r>
            <a:endParaRPr/>
          </a:p>
        </p:txBody>
      </p:sp>
      <p:sp>
        <p:nvSpPr>
          <p:cNvPr id="1860" name="Google Shape;1860;p6"/>
          <p:cNvSpPr txBox="1"/>
          <p:nvPr/>
        </p:nvSpPr>
        <p:spPr>
          <a:xfrm>
            <a:off x="584843" y="551899"/>
            <a:ext cx="4945364" cy="3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50" rIns="0" bIns="0" anchor="ctr" anchorCtr="0">
            <a:spAutoFit/>
          </a:bodyPr>
          <a:lstStyle/>
          <a:p>
            <a:pPr marL="2014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8FD7CE-4E43-0B8B-DED1-E39CE60F00C6}"/>
                  </a:ext>
                </a:extLst>
              </p14:cNvPr>
              <p14:cNvContentPartPr/>
              <p14:nvPr/>
            </p14:nvContentPartPr>
            <p14:xfrm>
              <a:off x="351720" y="1513080"/>
              <a:ext cx="8788680" cy="500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8FD7CE-4E43-0B8B-DED1-E39CE60F00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60" y="1503720"/>
                <a:ext cx="8807400" cy="502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Basic idea: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If it walks like a duck, quacks like a duck, then it’s probably a duck</a:t>
            </a:r>
            <a:endParaRPr/>
          </a:p>
        </p:txBody>
      </p:sp>
      <p:grpSp>
        <p:nvGrpSpPr>
          <p:cNvPr id="1866" name="Google Shape;1866;p7"/>
          <p:cNvGrpSpPr/>
          <p:nvPr/>
        </p:nvGrpSpPr>
        <p:grpSpPr>
          <a:xfrm>
            <a:off x="304800" y="2819400"/>
            <a:ext cx="8229600" cy="3429000"/>
            <a:chOff x="192" y="1776"/>
            <a:chExt cx="5184" cy="2160"/>
          </a:xfrm>
        </p:grpSpPr>
        <p:pic>
          <p:nvPicPr>
            <p:cNvPr id="1867" name="Google Shape;1867;p7" descr="j03458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6" y="2160"/>
              <a:ext cx="528" cy="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7" descr="j023958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56" y="2640"/>
              <a:ext cx="720" cy="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7" descr="j035038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56" y="1968"/>
              <a:ext cx="444" cy="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7" descr="j03306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52" y="2976"/>
              <a:ext cx="373" cy="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7" descr="j035038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8" y="3168"/>
              <a:ext cx="624" cy="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7" descr="j03503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76" y="2448"/>
              <a:ext cx="720" cy="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Google Shape;1873;p7"/>
            <p:cNvSpPr/>
            <p:nvPr/>
          </p:nvSpPr>
          <p:spPr>
            <a:xfrm>
              <a:off x="816" y="1776"/>
              <a:ext cx="2544" cy="2160"/>
            </a:xfrm>
            <a:prstGeom prst="ellipse">
              <a:avLst/>
            </a:prstGeom>
            <a:noFill/>
            <a:ln w="127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"/>
            <p:cNvSpPr txBox="1"/>
            <p:nvPr/>
          </p:nvSpPr>
          <p:spPr>
            <a:xfrm>
              <a:off x="192" y="3312"/>
              <a:ext cx="864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Training Records</a:t>
              </a:r>
              <a:endParaRPr/>
            </a:p>
          </p:txBody>
        </p:sp>
        <p:sp>
          <p:nvSpPr>
            <p:cNvPr id="1875" name="Google Shape;1875;p7"/>
            <p:cNvSpPr txBox="1"/>
            <p:nvPr/>
          </p:nvSpPr>
          <p:spPr>
            <a:xfrm>
              <a:off x="4512" y="2064"/>
              <a:ext cx="864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Test Record</a:t>
              </a:r>
              <a:endParaRPr/>
            </a:p>
          </p:txBody>
        </p:sp>
      </p:grpSp>
      <p:grpSp>
        <p:nvGrpSpPr>
          <p:cNvPr id="1876" name="Google Shape;1876;p7"/>
          <p:cNvGrpSpPr/>
          <p:nvPr/>
        </p:nvGrpSpPr>
        <p:grpSpPr>
          <a:xfrm>
            <a:off x="2667000" y="3048000"/>
            <a:ext cx="4572000" cy="2286000"/>
            <a:chOff x="1680" y="1920"/>
            <a:chExt cx="2880" cy="1440"/>
          </a:xfrm>
        </p:grpSpPr>
        <p:sp>
          <p:nvSpPr>
            <p:cNvPr id="1877" name="Google Shape;1877;p7"/>
            <p:cNvSpPr txBox="1"/>
            <p:nvPr/>
          </p:nvSpPr>
          <p:spPr>
            <a:xfrm>
              <a:off x="3312" y="1920"/>
              <a:ext cx="864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 Distance</a:t>
              </a:r>
              <a:endParaRPr/>
            </a:p>
          </p:txBody>
        </p:sp>
        <p:grpSp>
          <p:nvGrpSpPr>
            <p:cNvPr id="1878" name="Google Shape;1878;p7"/>
            <p:cNvGrpSpPr/>
            <p:nvPr/>
          </p:nvGrpSpPr>
          <p:grpSpPr>
            <a:xfrm>
              <a:off x="1680" y="2256"/>
              <a:ext cx="2880" cy="1104"/>
              <a:chOff x="1680" y="2256"/>
              <a:chExt cx="2880" cy="1104"/>
            </a:xfrm>
          </p:grpSpPr>
          <p:cxnSp>
            <p:nvCxnSpPr>
              <p:cNvPr id="1879" name="Google Shape;1879;p7"/>
              <p:cNvCxnSpPr/>
              <p:nvPr/>
            </p:nvCxnSpPr>
            <p:spPr>
              <a:xfrm>
                <a:off x="2832" y="2256"/>
                <a:ext cx="1680" cy="576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80" name="Google Shape;1880;p7"/>
              <p:cNvCxnSpPr/>
              <p:nvPr/>
            </p:nvCxnSpPr>
            <p:spPr>
              <a:xfrm>
                <a:off x="2544" y="2880"/>
                <a:ext cx="2016" cy="4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81" name="Google Shape;1881;p7"/>
              <p:cNvCxnSpPr/>
              <p:nvPr/>
            </p:nvCxnSpPr>
            <p:spPr>
              <a:xfrm rot="10800000" flipH="1">
                <a:off x="2928" y="3072"/>
                <a:ext cx="1584" cy="28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82" name="Google Shape;1882;p7"/>
              <p:cNvCxnSpPr/>
              <p:nvPr/>
            </p:nvCxnSpPr>
            <p:spPr>
              <a:xfrm rot="10800000" flipH="1">
                <a:off x="1680" y="3024"/>
                <a:ext cx="2832" cy="192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83" name="Google Shape;1883;p7"/>
              <p:cNvCxnSpPr/>
              <p:nvPr/>
            </p:nvCxnSpPr>
            <p:spPr>
              <a:xfrm>
                <a:off x="1920" y="2352"/>
                <a:ext cx="2544" cy="52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884" name="Google Shape;1884;p7"/>
          <p:cNvGrpSpPr/>
          <p:nvPr/>
        </p:nvGrpSpPr>
        <p:grpSpPr>
          <a:xfrm>
            <a:off x="4038600" y="4572002"/>
            <a:ext cx="3352800" cy="1331913"/>
            <a:chOff x="2544" y="2880"/>
            <a:chExt cx="2112" cy="839"/>
          </a:xfrm>
        </p:grpSpPr>
        <p:sp>
          <p:nvSpPr>
            <p:cNvPr id="1885" name="Google Shape;1885;p7"/>
            <p:cNvSpPr txBox="1"/>
            <p:nvPr/>
          </p:nvSpPr>
          <p:spPr>
            <a:xfrm>
              <a:off x="3264" y="3312"/>
              <a:ext cx="1392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Choose k of the “nearest” records</a:t>
              </a:r>
              <a:endParaRPr/>
            </a:p>
          </p:txBody>
        </p:sp>
        <p:grpSp>
          <p:nvGrpSpPr>
            <p:cNvPr id="1886" name="Google Shape;1886;p7"/>
            <p:cNvGrpSpPr/>
            <p:nvPr/>
          </p:nvGrpSpPr>
          <p:grpSpPr>
            <a:xfrm>
              <a:off x="2544" y="2880"/>
              <a:ext cx="2016" cy="480"/>
              <a:chOff x="2544" y="2880"/>
              <a:chExt cx="2016" cy="480"/>
            </a:xfrm>
          </p:grpSpPr>
          <p:cxnSp>
            <p:nvCxnSpPr>
              <p:cNvPr id="1887" name="Google Shape;1887;p7"/>
              <p:cNvCxnSpPr/>
              <p:nvPr/>
            </p:nvCxnSpPr>
            <p:spPr>
              <a:xfrm>
                <a:off x="2544" y="2880"/>
                <a:ext cx="2016" cy="48"/>
              </a:xfrm>
              <a:prstGeom prst="straightConnector1">
                <a:avLst/>
              </a:prstGeom>
              <a:noFill/>
              <a:ln w="444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888" name="Google Shape;1888;p7"/>
              <p:cNvCxnSpPr/>
              <p:nvPr/>
            </p:nvCxnSpPr>
            <p:spPr>
              <a:xfrm rot="10800000" flipH="1">
                <a:off x="2928" y="3072"/>
                <a:ext cx="1584" cy="288"/>
              </a:xfrm>
              <a:prstGeom prst="straightConnector1">
                <a:avLst/>
              </a:prstGeom>
              <a:noFill/>
              <a:ln w="444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889" name="Google Shape;1889;p7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Nearest Neighbor Approach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E1AA1E-54DA-449B-B9BC-4EAEDC1B2339}"/>
                  </a:ext>
                </a:extLst>
              </p14:cNvPr>
              <p14:cNvContentPartPr/>
              <p14:nvPr/>
            </p14:nvContentPartPr>
            <p14:xfrm>
              <a:off x="6207480" y="1131840"/>
              <a:ext cx="2679840" cy="5246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E1AA1E-54DA-449B-B9BC-4EAEDC1B23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98120" y="1122480"/>
                <a:ext cx="2698560" cy="526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8"/>
          <p:cNvSpPr txBox="1">
            <a:spLocks noGrp="1"/>
          </p:cNvSpPr>
          <p:nvPr>
            <p:ph type="body" idx="1"/>
          </p:nvPr>
        </p:nvSpPr>
        <p:spPr>
          <a:xfrm>
            <a:off x="160920" y="1447800"/>
            <a:ext cx="6163680" cy="521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Key idea: just store all training examples &lt;x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,f(x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)&gt;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Given query instance 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first locate nearest training example 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then estimate f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)=f(x</a:t>
            </a:r>
            <a:r>
              <a:rPr lang="en-US" sz="1800" baseline="-25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8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Nearest Neighbor Approach : Notations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"/>
          <p:cNvSpPr/>
          <p:nvPr/>
        </p:nvSpPr>
        <p:spPr>
          <a:xfrm>
            <a:off x="176160" y="6096000"/>
            <a:ext cx="885377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 : Assume that the Instances represented as points in a Euclidean space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7" name="Google Shape;18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387" y="2353381"/>
            <a:ext cx="6516413" cy="34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8"/>
          <p:cNvSpPr/>
          <p:nvPr/>
        </p:nvSpPr>
        <p:spPr>
          <a:xfrm>
            <a:off x="5334000" y="3657600"/>
            <a:ext cx="228600" cy="228600"/>
          </a:xfrm>
          <a:prstGeom prst="flowChartSummingJunction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9" name="Google Shape;1899;p8"/>
          <p:cNvCxnSpPr>
            <a:stCxn id="1898" idx="6"/>
          </p:cNvCxnSpPr>
          <p:nvPr/>
        </p:nvCxnSpPr>
        <p:spPr>
          <a:xfrm>
            <a:off x="5562600" y="3771900"/>
            <a:ext cx="22860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0" name="Google Shape;1900;p8"/>
          <p:cNvCxnSpPr>
            <a:stCxn id="1898" idx="7"/>
          </p:cNvCxnSpPr>
          <p:nvPr/>
        </p:nvCxnSpPr>
        <p:spPr>
          <a:xfrm rot="10800000" flipH="1">
            <a:off x="5529122" y="3505078"/>
            <a:ext cx="186000" cy="1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1" name="Google Shape;1901;p8"/>
          <p:cNvCxnSpPr>
            <a:stCxn id="1898" idx="3"/>
          </p:cNvCxnSpPr>
          <p:nvPr/>
        </p:nvCxnSpPr>
        <p:spPr>
          <a:xfrm flipH="1">
            <a:off x="5105278" y="3852722"/>
            <a:ext cx="262200" cy="10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2" name="Google Shape;1902;p8"/>
          <p:cNvSpPr/>
          <p:nvPr/>
        </p:nvSpPr>
        <p:spPr>
          <a:xfrm>
            <a:off x="214260" y="1365008"/>
            <a:ext cx="8929740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K-nearest neighbor: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take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among its k nearest neighbors (if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discrete-valued target function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mean(or median)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f values of k nearest neighbors (if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real-valued)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)=Σ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i=1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f(x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)/k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8084AF-05FE-58DB-424A-FC24AF2CF0A7}"/>
                  </a:ext>
                </a:extLst>
              </p14:cNvPr>
              <p14:cNvContentPartPr/>
              <p14:nvPr/>
            </p14:nvContentPartPr>
            <p14:xfrm>
              <a:off x="1131480" y="1989000"/>
              <a:ext cx="7764120" cy="344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8084AF-05FE-58DB-424A-FC24AF2CF0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120" y="1979640"/>
                <a:ext cx="7782840" cy="346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"/>
          <p:cNvSpPr txBox="1"/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K-Nearest Neighbor Regression: Example</a:t>
            </a:r>
            <a:endParaRPr sz="20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08" name="Google Shape;1908;p10"/>
          <p:cNvGraphicFramePr/>
          <p:nvPr/>
        </p:nvGraphicFramePr>
        <p:xfrm>
          <a:off x="304800" y="1447800"/>
          <a:ext cx="2743200" cy="1996470"/>
        </p:xfrm>
        <a:graphic>
          <a:graphicData uri="http://schemas.openxmlformats.org/drawingml/2006/table">
            <a:tbl>
              <a:tblPr>
                <a:noFill/>
                <a:tableStyleId>{319B3E3A-FD22-4D73-9AAB-247F41A0A617}</a:tableStyleId>
              </a:tblPr>
              <a:tblGrid>
                <a:gridCol w="12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Size in feet</a:t>
                      </a:r>
                      <a:r>
                        <a:rPr lang="en-US" sz="1600" b="1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Price ($) in 1000's (</a:t>
                      </a: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2104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460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1416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232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1534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315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1852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178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09" name="Google Shape;190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154" y="1460500"/>
            <a:ext cx="4310246" cy="43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10"/>
          <p:cNvSpPr/>
          <p:nvPr/>
        </p:nvSpPr>
        <p:spPr>
          <a:xfrm>
            <a:off x="457200" y="6200001"/>
            <a:ext cx="5715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Source Credit : https://www.jeremyjordan.me/k-nearest-neighbors/</a:t>
            </a:r>
            <a:endParaRPr/>
          </a:p>
        </p:txBody>
      </p:sp>
      <p:pic>
        <p:nvPicPr>
          <p:cNvPr id="1911" name="Google Shape;191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3545265"/>
            <a:ext cx="2667000" cy="8512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83FB36-4ADC-0876-9CB8-9132C1E843D8}"/>
                  </a:ext>
                </a:extLst>
              </p14:cNvPr>
              <p14:cNvContentPartPr/>
              <p14:nvPr/>
            </p14:nvContentPartPr>
            <p14:xfrm>
              <a:off x="1239120" y="1157400"/>
              <a:ext cx="5941800" cy="3832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83FB36-4ADC-0876-9CB8-9132C1E843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760" y="1148040"/>
                <a:ext cx="5960520" cy="385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0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58543d8bc0cfcdfd6dc214ca45683f74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39c990f4c0bc340faab59afd8c44214d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F63F744C-FC47-4396-844A-7CEC58735978}"/>
</file>

<file path=customXml/itemProps2.xml><?xml version="1.0" encoding="utf-8"?>
<ds:datastoreItem xmlns:ds="http://schemas.openxmlformats.org/officeDocument/2006/customXml" ds:itemID="{2B0968E2-C0DC-485C-8D5E-6DC208EBD3AA}"/>
</file>

<file path=customXml/itemProps3.xml><?xml version="1.0" encoding="utf-8"?>
<ds:datastoreItem xmlns:ds="http://schemas.openxmlformats.org/officeDocument/2006/customXml" ds:itemID="{C3505300-2818-4290-A63A-9E4E8A95CB12}"/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4030</Words>
  <Application>Microsoft Office PowerPoint</Application>
  <PresentationFormat>On-screen Show (4:3)</PresentationFormat>
  <Paragraphs>942</Paragraphs>
  <Slides>55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1_Office Theme</vt:lpstr>
      <vt:lpstr>4_Office Theme</vt:lpstr>
      <vt:lpstr>19_Office Theme</vt:lpstr>
      <vt:lpstr>25_Office Theme</vt:lpstr>
      <vt:lpstr>26_Office Theme</vt:lpstr>
      <vt:lpstr>Office Theme</vt:lpstr>
      <vt:lpstr>29_Office Theme</vt:lpstr>
      <vt:lpstr>7_Office Theme</vt:lpstr>
      <vt:lpstr>30_Office Theme</vt:lpstr>
      <vt:lpstr>31_Office Theme</vt:lpstr>
      <vt:lpstr>PowerPoint Presentation</vt:lpstr>
      <vt:lpstr>Machine Learning</vt:lpstr>
      <vt:lpstr>PowerPoint Presentation</vt:lpstr>
      <vt:lpstr>Instance Based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Matrix and Dissimilarity Matrix</vt:lpstr>
      <vt:lpstr>PowerPoint Presentation</vt:lpstr>
      <vt:lpstr>PowerPoint Presentation</vt:lpstr>
      <vt:lpstr>PowerPoint Presentation</vt:lpstr>
      <vt:lpstr>Measures of Dis/similarity  Distances: Minkowski Distance</vt:lpstr>
      <vt:lpstr>Measures of Dis/similarity  Distances : Special Cases of Minkowski </vt:lpstr>
      <vt:lpstr>Example: Minkowski Distance</vt:lpstr>
      <vt:lpstr>Standardizing Numeric Data</vt:lpstr>
      <vt:lpstr>Measures of Dis/similarity : Ordinal Variables</vt:lpstr>
      <vt:lpstr>PowerPoint Presentation</vt:lpstr>
      <vt:lpstr>Example</vt:lpstr>
      <vt:lpstr>Solution</vt:lpstr>
      <vt:lpstr>Measures of Dis/similarity  Curse of Dimensionality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and assessment</vt:lpstr>
      <vt:lpstr> Hyper parameter tuning using test set</vt:lpstr>
      <vt:lpstr>Train, Validation, Test split</vt:lpstr>
      <vt:lpstr>Train-Test-Validation</vt:lpstr>
      <vt:lpstr>Making most out of the data</vt:lpstr>
      <vt:lpstr>Cross-Validation techniques</vt:lpstr>
      <vt:lpstr>Cross-Validation for hyper parameter tuning</vt:lpstr>
      <vt:lpstr>Estimating generalization error : cross validation set Vs test set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Neha Vinayak .</cp:lastModifiedBy>
  <cp:revision>37</cp:revision>
  <dcterms:created xsi:type="dcterms:W3CDTF">2021-11-12T07:04:08Z</dcterms:created>
  <dcterms:modified xsi:type="dcterms:W3CDTF">2025-12-27T07:17:16Z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